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437" r:id="rId4"/>
    <p:sldId id="260" r:id="rId5"/>
    <p:sldId id="291" r:id="rId6"/>
    <p:sldId id="440" r:id="rId7"/>
    <p:sldId id="436" r:id="rId8"/>
    <p:sldId id="438" r:id="rId9"/>
    <p:sldId id="263" r:id="rId10"/>
    <p:sldId id="265" r:id="rId11"/>
    <p:sldId id="264" r:id="rId12"/>
    <p:sldId id="267" r:id="rId13"/>
    <p:sldId id="262" r:id="rId14"/>
    <p:sldId id="268" r:id="rId15"/>
    <p:sldId id="266" r:id="rId16"/>
    <p:sldId id="269" r:id="rId17"/>
    <p:sldId id="270" r:id="rId18"/>
    <p:sldId id="396" r:id="rId19"/>
    <p:sldId id="398" r:id="rId20"/>
    <p:sldId id="424" r:id="rId21"/>
    <p:sldId id="426" r:id="rId22"/>
    <p:sldId id="432" r:id="rId23"/>
    <p:sldId id="433" r:id="rId24"/>
    <p:sldId id="439" r:id="rId25"/>
    <p:sldId id="427" r:id="rId26"/>
    <p:sldId id="430" r:id="rId27"/>
    <p:sldId id="431" r:id="rId28"/>
    <p:sldId id="428" r:id="rId29"/>
    <p:sldId id="434" r:id="rId30"/>
    <p:sldId id="429" r:id="rId31"/>
    <p:sldId id="3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7A5A0-7087-4BCA-8967-B00A4421CB79}" v="1" dt="2025-07-20T10:09:4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5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Ryder" userId="4b1dbaef08dcf0a3" providerId="LiveId" clId="{F4D7A5A0-7087-4BCA-8967-B00A4421CB79}"/>
    <pc:docChg chg="custSel addSld delSld modSld">
      <pc:chgData name="Bob Ryder" userId="4b1dbaef08dcf0a3" providerId="LiveId" clId="{F4D7A5A0-7087-4BCA-8967-B00A4421CB79}" dt="2025-07-20T10:09:47.238" v="160"/>
      <pc:docMkLst>
        <pc:docMk/>
      </pc:docMkLst>
      <pc:sldChg chg="addSp modSp">
        <pc:chgData name="Bob Ryder" userId="4b1dbaef08dcf0a3" providerId="LiveId" clId="{F4D7A5A0-7087-4BCA-8967-B00A4421CB79}" dt="2025-07-20T10:09:47.238" v="160"/>
        <pc:sldMkLst>
          <pc:docMk/>
          <pc:sldMk cId="2048758546" sldId="258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048758546" sldId="258"/>
            <ac:picMk id="9" creationId="{CF04AD80-6674-C97B-0E37-AA15C5C791BB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259004803" sldId="259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259004803" sldId="259"/>
            <ac:picMk id="14" creationId="{7AB13AF9-864B-FB43-2AC3-44BE82F68BB7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34666076" sldId="260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34666076" sldId="260"/>
            <ac:picMk id="8" creationId="{47E4C344-B1B8-68C9-3950-8FF04B80D51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526735510" sldId="262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526735510" sldId="262"/>
            <ac:picMk id="8" creationId="{F50614B9-B49B-7B0D-F043-7BDC2BFE6EE9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242869585" sldId="263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242869585" sldId="263"/>
            <ac:picMk id="6" creationId="{138B85DE-F7A9-5849-03DD-66200C3F46B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107329125" sldId="264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107329125" sldId="264"/>
            <ac:picMk id="4" creationId="{2CCFE816-9BDE-3B69-6957-1051C5DB8FD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07204317" sldId="265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07204317" sldId="265"/>
            <ac:picMk id="8" creationId="{B61E9882-6DB1-D3F0-C657-03103FF749BD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924198659" sldId="266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924198659" sldId="266"/>
            <ac:picMk id="6" creationId="{3BA3CD69-A47B-B5A5-36CF-0C92B4D7BC93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592763793" sldId="267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592763793" sldId="267"/>
            <ac:picMk id="4" creationId="{51C39219-810B-9844-330D-92D4BF5F400C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0347592" sldId="268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0347592" sldId="268"/>
            <ac:picMk id="4" creationId="{0D443EB4-AE8F-7141-C72C-5638B2EEC6B8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479753024" sldId="269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479753024" sldId="269"/>
            <ac:picMk id="6" creationId="{E3C1FD5E-DCDA-3001-BCBF-18ACF242266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4223273554" sldId="270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4223273554" sldId="270"/>
            <ac:picMk id="5" creationId="{D16085F3-524E-DC70-0F2A-10307E072C3D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551421209" sldId="291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551421209" sldId="291"/>
            <ac:picMk id="9" creationId="{D0883C5E-86D5-7E37-2725-F40D732AAF05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03030754" sldId="392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03030754" sldId="392"/>
            <ac:picMk id="7" creationId="{1F06C456-A067-3691-4213-CB30A2E94E12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943968265" sldId="396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943968265" sldId="396"/>
            <ac:picMk id="9" creationId="{DB3FB50A-6A4C-C59D-27D8-2A6DAD2A294D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960995707" sldId="398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960995707" sldId="398"/>
            <ac:picMk id="9" creationId="{1E9CE7EA-1EEF-BD6D-1A29-0CFE523B9DD8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154908413" sldId="424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154908413" sldId="424"/>
            <ac:picMk id="4" creationId="{513EC0CF-0B55-F36F-4DCF-1703199D628C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564025135" sldId="426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564025135" sldId="426"/>
            <ac:picMk id="6" creationId="{E1026ECF-120A-5F1B-24CE-F14345877E33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02757781" sldId="427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02757781" sldId="427"/>
            <ac:picMk id="8" creationId="{7ABD4165-DC8A-8FD9-BEED-E17F5BED0904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4126481567" sldId="428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4126481567" sldId="428"/>
            <ac:picMk id="6" creationId="{1CAC469F-BFDB-7BC2-8537-A6F03D09A13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985302817" sldId="429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985302817" sldId="429"/>
            <ac:picMk id="9" creationId="{CC8A9AC5-C59E-B5CC-9757-80D5F02A4C07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426945889" sldId="430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426945889" sldId="430"/>
            <ac:picMk id="5" creationId="{C7E85693-228D-18FF-BF91-D11730126E04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856585474" sldId="431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856585474" sldId="431"/>
            <ac:picMk id="4" creationId="{C06542B4-2BD6-79A0-65F6-F5C207AE5918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476351429" sldId="432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476351429" sldId="432"/>
            <ac:picMk id="5" creationId="{0CF97E28-77F2-7CE8-3400-EA25039CC9FB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263184409" sldId="433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263184409" sldId="433"/>
            <ac:picMk id="4" creationId="{215B89BC-9B73-BE87-D4F2-C843B84BDE31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935063270" sldId="434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935063270" sldId="434"/>
            <ac:picMk id="4" creationId="{C646EA7F-AF9D-6713-8280-185C8F42ADD6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3220839283" sldId="436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3220839283" sldId="436"/>
            <ac:picMk id="3" creationId="{0E7083E8-C145-745B-219E-85C9FAF1F09A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38998235" sldId="437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38998235" sldId="437"/>
            <ac:picMk id="10" creationId="{4157AAA7-873E-8CEB-1B51-01DFBDA0A67A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2821736410" sldId="438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2821736410" sldId="438"/>
            <ac:picMk id="8" creationId="{64BEAD87-E33A-89D0-277B-A176AB8E5EC3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497807454" sldId="439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497807454" sldId="439"/>
            <ac:picMk id="8" creationId="{DDA72491-DF56-8144-D400-F5974E95AEA0}"/>
          </ac:picMkLst>
        </pc:picChg>
      </pc:sldChg>
      <pc:sldChg chg="addSp modSp">
        <pc:chgData name="Bob Ryder" userId="4b1dbaef08dcf0a3" providerId="LiveId" clId="{F4D7A5A0-7087-4BCA-8967-B00A4421CB79}" dt="2025-07-20T10:09:47.238" v="160"/>
        <pc:sldMkLst>
          <pc:docMk/>
          <pc:sldMk cId="1535857995" sldId="440"/>
        </pc:sldMkLst>
        <pc:picChg chg="add mod">
          <ac:chgData name="Bob Ryder" userId="4b1dbaef08dcf0a3" providerId="LiveId" clId="{F4D7A5A0-7087-4BCA-8967-B00A4421CB79}" dt="2025-07-20T10:09:47.238" v="160"/>
          <ac:picMkLst>
            <pc:docMk/>
            <pc:sldMk cId="1535857995" sldId="440"/>
            <ac:picMk id="8" creationId="{72828266-9B6D-8D70-108D-7A8E3748556D}"/>
          </ac:picMkLst>
        </pc:picChg>
      </pc:sldChg>
      <pc:sldChg chg="delSp modSp new del mod">
        <pc:chgData name="Bob Ryder" userId="4b1dbaef08dcf0a3" providerId="LiveId" clId="{F4D7A5A0-7087-4BCA-8967-B00A4421CB79}" dt="2025-07-20T10:00:05.226" v="159" actId="47"/>
        <pc:sldMkLst>
          <pc:docMk/>
          <pc:sldMk cId="3905375174" sldId="441"/>
        </pc:sldMkLst>
        <pc:spChg chg="del">
          <ac:chgData name="Bob Ryder" userId="4b1dbaef08dcf0a3" providerId="LiveId" clId="{F4D7A5A0-7087-4BCA-8967-B00A4421CB79}" dt="2025-07-20T07:55:24.198" v="108" actId="478"/>
          <ac:spMkLst>
            <pc:docMk/>
            <pc:sldMk cId="3905375174" sldId="441"/>
            <ac:spMk id="2" creationId="{86B702AD-39CF-6170-691E-DDFDAA02EFEF}"/>
          </ac:spMkLst>
        </pc:spChg>
        <pc:spChg chg="mod">
          <ac:chgData name="Bob Ryder" userId="4b1dbaef08dcf0a3" providerId="LiveId" clId="{F4D7A5A0-7087-4BCA-8967-B00A4421CB79}" dt="2025-07-20T09:44:43.092" v="158" actId="20577"/>
          <ac:spMkLst>
            <pc:docMk/>
            <pc:sldMk cId="3905375174" sldId="441"/>
            <ac:spMk id="3" creationId="{97F4E926-F40C-CCDD-B919-579ECDC3C3DE}"/>
          </ac:spMkLst>
        </pc:spChg>
      </pc:sldChg>
    </pc:docChg>
  </pc:docChgLst>
  <pc:docChgLst>
    <pc:chgData name="Emm Family" userId="0a27cb9e4b588083" providerId="LiveId" clId="{D49BE0C0-2AFD-4421-8828-F9F1FD91B618}"/>
    <pc:docChg chg="undo custSel addSld delSld modSld sldOrd">
      <pc:chgData name="Emm Family" userId="0a27cb9e4b588083" providerId="LiveId" clId="{D49BE0C0-2AFD-4421-8828-F9F1FD91B618}" dt="2025-03-23T16:40:02.923" v="5021" actId="47"/>
      <pc:docMkLst>
        <pc:docMk/>
      </pc:docMkLst>
      <pc:sldChg chg="addSp delSp modSp mod delAnim modAnim">
        <pc:chgData name="Emm Family" userId="0a27cb9e4b588083" providerId="LiveId" clId="{D49BE0C0-2AFD-4421-8828-F9F1FD91B618}" dt="2025-03-23T09:48:14.293" v="4968" actId="1076"/>
        <pc:sldMkLst>
          <pc:docMk/>
          <pc:sldMk cId="2048758546" sldId="258"/>
        </pc:sldMkLst>
      </pc:sldChg>
      <pc:sldChg chg="addSp delSp modSp mod delAnim modAnim">
        <pc:chgData name="Emm Family" userId="0a27cb9e4b588083" providerId="LiveId" clId="{D49BE0C0-2AFD-4421-8828-F9F1FD91B618}" dt="2025-03-23T16:20:59.411" v="5004" actId="20577"/>
        <pc:sldMkLst>
          <pc:docMk/>
          <pc:sldMk cId="334666076" sldId="260"/>
        </pc:sldMkLst>
      </pc:sldChg>
      <pc:sldChg chg="addSp delSp modSp new del mod ord delAnim modAnim">
        <pc:chgData name="Emm Family" userId="0a27cb9e4b588083" providerId="LiveId" clId="{D49BE0C0-2AFD-4421-8828-F9F1FD91B618}" dt="2025-03-21T14:37:23.586" v="274" actId="47"/>
        <pc:sldMkLst>
          <pc:docMk/>
          <pc:sldMk cId="1593525407" sldId="261"/>
        </pc:sldMkLst>
      </pc:sldChg>
      <pc:sldChg chg="addSp delSp modSp new mod ord modAnim">
        <pc:chgData name="Emm Family" userId="0a27cb9e4b588083" providerId="LiveId" clId="{D49BE0C0-2AFD-4421-8828-F9F1FD91B618}" dt="2025-03-23T16:33:26.892" v="5005" actId="20577"/>
        <pc:sldMkLst>
          <pc:docMk/>
          <pc:sldMk cId="3526735510" sldId="262"/>
        </pc:sldMkLst>
      </pc:sldChg>
      <pc:sldChg chg="delSp modSp add mod delAnim modAnim">
        <pc:chgData name="Emm Family" userId="0a27cb9e4b588083" providerId="LiveId" clId="{D49BE0C0-2AFD-4421-8828-F9F1FD91B618}" dt="2025-03-22T11:24:53.311" v="3942" actId="1076"/>
        <pc:sldMkLst>
          <pc:docMk/>
          <pc:sldMk cId="2242869585" sldId="263"/>
        </pc:sldMkLst>
      </pc:sldChg>
      <pc:sldChg chg="addSp delSp modSp add mod delAnim modAnim">
        <pc:chgData name="Emm Family" userId="0a27cb9e4b588083" providerId="LiveId" clId="{D49BE0C0-2AFD-4421-8828-F9F1FD91B618}" dt="2025-03-21T15:05:29.815" v="1097" actId="1076"/>
        <pc:sldMkLst>
          <pc:docMk/>
          <pc:sldMk cId="2107329125" sldId="264"/>
        </pc:sldMkLst>
      </pc:sldChg>
      <pc:sldChg chg="addSp delSp modSp add mod delAnim modAnim">
        <pc:chgData name="Emm Family" userId="0a27cb9e4b588083" providerId="LiveId" clId="{D49BE0C0-2AFD-4421-8828-F9F1FD91B618}" dt="2025-03-22T16:10:37.663" v="4600" actId="313"/>
        <pc:sldMkLst>
          <pc:docMk/>
          <pc:sldMk cId="307204317" sldId="265"/>
        </pc:sldMkLst>
      </pc:sldChg>
      <pc:sldChg chg="modSp add mod ord modAnim">
        <pc:chgData name="Emm Family" userId="0a27cb9e4b588083" providerId="LiveId" clId="{D49BE0C0-2AFD-4421-8828-F9F1FD91B618}" dt="2025-03-22T11:28:02.017" v="3997" actId="1035"/>
        <pc:sldMkLst>
          <pc:docMk/>
          <pc:sldMk cId="1924198659" sldId="266"/>
        </pc:sldMkLst>
      </pc:sldChg>
      <pc:sldChg chg="addSp delSp modSp add mod delAnim modAnim">
        <pc:chgData name="Emm Family" userId="0a27cb9e4b588083" providerId="LiveId" clId="{D49BE0C0-2AFD-4421-8828-F9F1FD91B618}" dt="2025-03-21T15:54:39.236" v="2520"/>
        <pc:sldMkLst>
          <pc:docMk/>
          <pc:sldMk cId="592763793" sldId="267"/>
        </pc:sldMkLst>
      </pc:sldChg>
      <pc:sldChg chg="addSp delSp modSp add mod delAnim modAnim">
        <pc:chgData name="Emm Family" userId="0a27cb9e4b588083" providerId="LiveId" clId="{D49BE0C0-2AFD-4421-8828-F9F1FD91B618}" dt="2025-03-22T15:52:38.219" v="4529" actId="1035"/>
        <pc:sldMkLst>
          <pc:docMk/>
          <pc:sldMk cId="10347592" sldId="268"/>
        </pc:sldMkLst>
      </pc:sldChg>
      <pc:sldChg chg="addSp modSp add mod ord modAnim">
        <pc:chgData name="Emm Family" userId="0a27cb9e4b588083" providerId="LiveId" clId="{D49BE0C0-2AFD-4421-8828-F9F1FD91B618}" dt="2025-03-22T15:56:52.801" v="4546" actId="1076"/>
        <pc:sldMkLst>
          <pc:docMk/>
          <pc:sldMk cId="479753024" sldId="269"/>
        </pc:sldMkLst>
      </pc:sldChg>
      <pc:sldChg chg="addSp delSp modSp add mod addAnim delAnim modAnim">
        <pc:chgData name="Emm Family" userId="0a27cb9e4b588083" providerId="LiveId" clId="{D49BE0C0-2AFD-4421-8828-F9F1FD91B618}" dt="2025-03-22T15:57:16.165" v="4549"/>
        <pc:sldMkLst>
          <pc:docMk/>
          <pc:sldMk cId="4223273554" sldId="270"/>
        </pc:sldMkLst>
      </pc:sldChg>
      <pc:sldChg chg="addSp modSp add mod modAnim">
        <pc:chgData name="Emm Family" userId="0a27cb9e4b588083" providerId="LiveId" clId="{D49BE0C0-2AFD-4421-8828-F9F1FD91B618}" dt="2025-03-22T15:25:56.800" v="4239"/>
        <pc:sldMkLst>
          <pc:docMk/>
          <pc:sldMk cId="3551421209" sldId="291"/>
        </pc:sldMkLst>
      </pc:sldChg>
      <pc:sldChg chg="add del">
        <pc:chgData name="Emm Family" userId="0a27cb9e4b588083" providerId="LiveId" clId="{D49BE0C0-2AFD-4421-8828-F9F1FD91B618}" dt="2025-03-23T16:40:02.923" v="5021" actId="47"/>
        <pc:sldMkLst>
          <pc:docMk/>
          <pc:sldMk cId="3459746660" sldId="344"/>
        </pc:sldMkLst>
      </pc:sldChg>
      <pc:sldChg chg="addSp delSp modSp add mod ord addAnim delAnim modAnim">
        <pc:chgData name="Emm Family" userId="0a27cb9e4b588083" providerId="LiveId" clId="{D49BE0C0-2AFD-4421-8828-F9F1FD91B618}" dt="2025-03-23T16:35:46.106" v="5019"/>
        <pc:sldMkLst>
          <pc:docMk/>
          <pc:sldMk cId="303030754" sldId="392"/>
        </pc:sldMkLst>
      </pc:sldChg>
      <pc:sldChg chg="add modAnim">
        <pc:chgData name="Emm Family" userId="0a27cb9e4b588083" providerId="LiveId" clId="{D49BE0C0-2AFD-4421-8828-F9F1FD91B618}" dt="2025-03-22T15:49:34.352" v="4499"/>
        <pc:sldMkLst>
          <pc:docMk/>
          <pc:sldMk cId="2943968265" sldId="396"/>
        </pc:sldMkLst>
      </pc:sldChg>
      <pc:sldChg chg="add modAnim">
        <pc:chgData name="Emm Family" userId="0a27cb9e4b588083" providerId="LiveId" clId="{D49BE0C0-2AFD-4421-8828-F9F1FD91B618}" dt="2025-03-22T15:50:38.301" v="4506"/>
        <pc:sldMkLst>
          <pc:docMk/>
          <pc:sldMk cId="3960995707" sldId="398"/>
        </pc:sldMkLst>
      </pc:sldChg>
      <pc:sldChg chg="addSp modSp add del mod ord">
        <pc:chgData name="Emm Family" userId="0a27cb9e4b588083" providerId="LiveId" clId="{D49BE0C0-2AFD-4421-8828-F9F1FD91B618}" dt="2025-03-22T11:09:17.464" v="3618" actId="47"/>
        <pc:sldMkLst>
          <pc:docMk/>
          <pc:sldMk cId="402628114" sldId="423"/>
        </pc:sldMkLst>
      </pc:sldChg>
      <pc:sldChg chg="delSp modSp add mod delAnim modAnim">
        <pc:chgData name="Emm Family" userId="0a27cb9e4b588083" providerId="LiveId" clId="{D49BE0C0-2AFD-4421-8828-F9F1FD91B618}" dt="2025-03-22T10:37:07.588" v="3272"/>
        <pc:sldMkLst>
          <pc:docMk/>
          <pc:sldMk cId="2154908413" sldId="424"/>
        </pc:sldMkLst>
      </pc:sldChg>
      <pc:sldChg chg="add del ord modAnim">
        <pc:chgData name="Emm Family" userId="0a27cb9e4b588083" providerId="LiveId" clId="{D49BE0C0-2AFD-4421-8828-F9F1FD91B618}" dt="2025-03-22T16:00:20.959" v="4552" actId="47"/>
        <pc:sldMkLst>
          <pc:docMk/>
          <pc:sldMk cId="1775071447" sldId="425"/>
        </pc:sldMkLst>
      </pc:sldChg>
      <pc:sldChg chg="modSp add mod ord modAnim">
        <pc:chgData name="Emm Family" userId="0a27cb9e4b588083" providerId="LiveId" clId="{D49BE0C0-2AFD-4421-8828-F9F1FD91B618}" dt="2025-03-22T16:00:30.220" v="4554" actId="1036"/>
        <pc:sldMkLst>
          <pc:docMk/>
          <pc:sldMk cId="1564025135" sldId="426"/>
        </pc:sldMkLst>
      </pc:sldChg>
      <pc:sldChg chg="addSp delSp modSp add mod ord delAnim modAnim">
        <pc:chgData name="Emm Family" userId="0a27cb9e4b588083" providerId="LiveId" clId="{D49BE0C0-2AFD-4421-8828-F9F1FD91B618}" dt="2025-03-22T19:48:22.179" v="4842" actId="6549"/>
        <pc:sldMkLst>
          <pc:docMk/>
          <pc:sldMk cId="202757781" sldId="427"/>
        </pc:sldMkLst>
      </pc:sldChg>
      <pc:sldChg chg="addSp delSp modSp add mod delAnim modAnim">
        <pc:chgData name="Emm Family" userId="0a27cb9e4b588083" providerId="LiveId" clId="{D49BE0C0-2AFD-4421-8828-F9F1FD91B618}" dt="2025-03-22T15:55:10.888" v="4538"/>
        <pc:sldMkLst>
          <pc:docMk/>
          <pc:sldMk cId="4126481567" sldId="428"/>
        </pc:sldMkLst>
      </pc:sldChg>
      <pc:sldChg chg="addSp delSp modSp add mod delAnim modAnim">
        <pc:chgData name="Emm Family" userId="0a27cb9e4b588083" providerId="LiveId" clId="{D49BE0C0-2AFD-4421-8828-F9F1FD91B618}" dt="2025-03-22T16:04:09.842" v="4572" actId="14100"/>
        <pc:sldMkLst>
          <pc:docMk/>
          <pc:sldMk cId="985302817" sldId="429"/>
        </pc:sldMkLst>
      </pc:sldChg>
      <pc:sldChg chg="new del">
        <pc:chgData name="Emm Family" userId="0a27cb9e4b588083" providerId="LiveId" clId="{D49BE0C0-2AFD-4421-8828-F9F1FD91B618}" dt="2025-03-21T16:14:04.389" v="2621" actId="47"/>
        <pc:sldMkLst>
          <pc:docMk/>
          <pc:sldMk cId="1212448215" sldId="430"/>
        </pc:sldMkLst>
      </pc:sldChg>
      <pc:sldChg chg="addSp delSp modSp add mod delAnim modAnim">
        <pc:chgData name="Emm Family" userId="0a27cb9e4b588083" providerId="LiveId" clId="{D49BE0C0-2AFD-4421-8828-F9F1FD91B618}" dt="2025-03-22T16:13:50.606" v="4601" actId="20577"/>
        <pc:sldMkLst>
          <pc:docMk/>
          <pc:sldMk cId="3426945889" sldId="430"/>
        </pc:sldMkLst>
      </pc:sldChg>
      <pc:sldChg chg="addSp delSp modSp add mod delAnim modAnim">
        <pc:chgData name="Emm Family" userId="0a27cb9e4b588083" providerId="LiveId" clId="{D49BE0C0-2AFD-4421-8828-F9F1FD91B618}" dt="2025-03-22T11:22:14.020" v="3935" actId="1076"/>
        <pc:sldMkLst>
          <pc:docMk/>
          <pc:sldMk cId="1856585474" sldId="431"/>
        </pc:sldMkLst>
      </pc:sldChg>
      <pc:sldChg chg="addSp modSp new mod ord modAnim">
        <pc:chgData name="Emm Family" userId="0a27cb9e4b588083" providerId="LiveId" clId="{D49BE0C0-2AFD-4421-8828-F9F1FD91B618}" dt="2025-03-22T10:58:41.839" v="3563"/>
        <pc:sldMkLst>
          <pc:docMk/>
          <pc:sldMk cId="2476351429" sldId="432"/>
        </pc:sldMkLst>
      </pc:sldChg>
      <pc:sldChg chg="addSp delSp modSp new mod modAnim">
        <pc:chgData name="Emm Family" userId="0a27cb9e4b588083" providerId="LiveId" clId="{D49BE0C0-2AFD-4421-8828-F9F1FD91B618}" dt="2025-03-22T10:59:25.623" v="3565" actId="20577"/>
        <pc:sldMkLst>
          <pc:docMk/>
          <pc:sldMk cId="3263184409" sldId="433"/>
        </pc:sldMkLst>
      </pc:sldChg>
      <pc:sldChg chg="addSp delSp modSp add mod delAnim modAnim">
        <pc:chgData name="Emm Family" userId="0a27cb9e4b588083" providerId="LiveId" clId="{D49BE0C0-2AFD-4421-8828-F9F1FD91B618}" dt="2025-03-22T11:18:58.114" v="3901" actId="1076"/>
        <pc:sldMkLst>
          <pc:docMk/>
          <pc:sldMk cId="1935063270" sldId="434"/>
        </pc:sldMkLst>
      </pc:sldChg>
      <pc:sldChg chg="delSp modSp add del mod delAnim">
        <pc:chgData name="Emm Family" userId="0a27cb9e4b588083" providerId="LiveId" clId="{D49BE0C0-2AFD-4421-8828-F9F1FD91B618}" dt="2025-03-22T15:24:42.290" v="4238" actId="47"/>
        <pc:sldMkLst>
          <pc:docMk/>
          <pc:sldMk cId="330691835" sldId="435"/>
        </pc:sldMkLst>
      </pc:sldChg>
      <pc:sldChg chg="addSp delSp modSp add mod delAnim modAnim">
        <pc:chgData name="Emm Family" userId="0a27cb9e4b588083" providerId="LiveId" clId="{D49BE0C0-2AFD-4421-8828-F9F1FD91B618}" dt="2025-03-22T15:34:23.585" v="4301"/>
        <pc:sldMkLst>
          <pc:docMk/>
          <pc:sldMk cId="3220839283" sldId="436"/>
        </pc:sldMkLst>
      </pc:sldChg>
      <pc:sldChg chg="addSp delSp modSp new mod modAnim">
        <pc:chgData name="Emm Family" userId="0a27cb9e4b588083" providerId="LiveId" clId="{D49BE0C0-2AFD-4421-8828-F9F1FD91B618}" dt="2025-03-23T16:18:28.005" v="4987" actId="478"/>
        <pc:sldMkLst>
          <pc:docMk/>
          <pc:sldMk cId="138998235" sldId="437"/>
        </pc:sldMkLst>
      </pc:sldChg>
      <pc:sldChg chg="addSp modSp new mod ord modAnim">
        <pc:chgData name="Emm Family" userId="0a27cb9e4b588083" providerId="LiveId" clId="{D49BE0C0-2AFD-4421-8828-F9F1FD91B618}" dt="2025-03-22T15:46:03.745" v="4492"/>
        <pc:sldMkLst>
          <pc:docMk/>
          <pc:sldMk cId="2821736410" sldId="438"/>
        </pc:sldMkLst>
      </pc:sldChg>
      <pc:sldChg chg="addSp delSp modSp new mod modAnim">
        <pc:chgData name="Emm Family" userId="0a27cb9e4b588083" providerId="LiveId" clId="{D49BE0C0-2AFD-4421-8828-F9F1FD91B618}" dt="2025-03-23T16:12:41.367" v="4983"/>
        <pc:sldMkLst>
          <pc:docMk/>
          <pc:sldMk cId="497807454" sldId="439"/>
        </pc:sldMkLst>
      </pc:sldChg>
      <pc:sldChg chg="modSp add mod">
        <pc:chgData name="Emm Family" userId="0a27cb9e4b588083" providerId="LiveId" clId="{D49BE0C0-2AFD-4421-8828-F9F1FD91B618}" dt="2025-03-23T09:41:18.026" v="4917" actId="1037"/>
        <pc:sldMkLst>
          <pc:docMk/>
          <pc:sldMk cId="1535857995" sldId="4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405F4-A6A0-481D-B8E0-EF0FA0CF631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2C8AA6-FBF7-453E-9D3F-4186161DBB6A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dirty="0"/>
            <a:t>Evangelisation</a:t>
          </a:r>
        </a:p>
      </dgm:t>
    </dgm:pt>
    <dgm:pt modelId="{7B44EB3A-E449-49E6-9D5F-325332E02725}" type="parTrans" cxnId="{715674C3-F31D-441C-82B1-B32C4EED2C91}">
      <dgm:prSet/>
      <dgm:spPr/>
      <dgm:t>
        <a:bodyPr/>
        <a:lstStyle/>
        <a:p>
          <a:endParaRPr lang="en-GB"/>
        </a:p>
      </dgm:t>
    </dgm:pt>
    <dgm:pt modelId="{168ACC4B-0526-425D-B71D-326ADBEEB1CC}" type="sibTrans" cxnId="{715674C3-F31D-441C-82B1-B32C4EED2C91}">
      <dgm:prSet/>
      <dgm:spPr/>
      <dgm:t>
        <a:bodyPr/>
        <a:lstStyle/>
        <a:p>
          <a:endParaRPr lang="en-GB"/>
        </a:p>
      </dgm:t>
    </dgm:pt>
    <dgm:pt modelId="{AAC6E03A-EFE9-4D87-9747-781B84E10CF5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Formation</a:t>
          </a:r>
        </a:p>
      </dgm:t>
    </dgm:pt>
    <dgm:pt modelId="{7C82544D-579D-4AD7-BA3F-0BD2A3628FA3}" type="parTrans" cxnId="{A6B5F750-136F-404A-B1C1-A846AC4D535A}">
      <dgm:prSet/>
      <dgm:spPr/>
      <dgm:t>
        <a:bodyPr/>
        <a:lstStyle/>
        <a:p>
          <a:endParaRPr lang="en-GB"/>
        </a:p>
      </dgm:t>
    </dgm:pt>
    <dgm:pt modelId="{0006FB63-341A-4744-A0D5-737BAF33CEED}" type="sibTrans" cxnId="{A6B5F750-136F-404A-B1C1-A846AC4D535A}">
      <dgm:prSet/>
      <dgm:spPr/>
      <dgm:t>
        <a:bodyPr/>
        <a:lstStyle/>
        <a:p>
          <a:endParaRPr lang="en-GB"/>
        </a:p>
      </dgm:t>
    </dgm:pt>
    <dgm:pt modelId="{88FE1482-7575-4234-811F-283EC3CFC3DA}">
      <dgm:prSet phldrT="[Text]"/>
      <dgm:spPr/>
      <dgm:t>
        <a:bodyPr/>
        <a:lstStyle/>
        <a:p>
          <a:r>
            <a:rPr lang="en-GB" b="1" dirty="0"/>
            <a:t>Liturgy and Worship</a:t>
          </a:r>
        </a:p>
      </dgm:t>
    </dgm:pt>
    <dgm:pt modelId="{FE7FA960-BE6D-4F7F-A88B-4F43FFD2953B}" type="parTrans" cxnId="{FC1F4B71-CC7B-498D-959B-F1F54BEB3E9A}">
      <dgm:prSet/>
      <dgm:spPr/>
      <dgm:t>
        <a:bodyPr/>
        <a:lstStyle/>
        <a:p>
          <a:endParaRPr lang="en-GB"/>
        </a:p>
      </dgm:t>
    </dgm:pt>
    <dgm:pt modelId="{16B090FA-F4C1-4F68-9D25-DB5960ACBAA8}" type="sibTrans" cxnId="{FC1F4B71-CC7B-498D-959B-F1F54BEB3E9A}">
      <dgm:prSet/>
      <dgm:spPr/>
      <dgm:t>
        <a:bodyPr/>
        <a:lstStyle/>
        <a:p>
          <a:endParaRPr lang="en-GB"/>
        </a:p>
      </dgm:t>
    </dgm:pt>
    <dgm:pt modelId="{309A2785-D738-4D15-A5AD-47BA50151C04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/>
            <a:t>Social Outreach</a:t>
          </a:r>
        </a:p>
      </dgm:t>
    </dgm:pt>
    <dgm:pt modelId="{5B394F44-A333-470B-984A-52F8073A2BE3}" type="parTrans" cxnId="{77FF8257-FC5D-4567-8A17-03EE468D4BA6}">
      <dgm:prSet/>
      <dgm:spPr/>
      <dgm:t>
        <a:bodyPr/>
        <a:lstStyle/>
        <a:p>
          <a:endParaRPr lang="en-GB"/>
        </a:p>
      </dgm:t>
    </dgm:pt>
    <dgm:pt modelId="{21C335E5-A650-4251-BFBE-02E660966B77}" type="sibTrans" cxnId="{77FF8257-FC5D-4567-8A17-03EE468D4BA6}">
      <dgm:prSet/>
      <dgm:spPr/>
      <dgm:t>
        <a:bodyPr/>
        <a:lstStyle/>
        <a:p>
          <a:endParaRPr lang="en-GB"/>
        </a:p>
      </dgm:t>
    </dgm:pt>
    <dgm:pt modelId="{5719C24F-79E1-4926-9FF9-5FED5A026BB7}" type="pres">
      <dgm:prSet presAssocID="{F28405F4-A6A0-481D-B8E0-EF0FA0CF631D}" presName="matrix" presStyleCnt="0">
        <dgm:presLayoutVars>
          <dgm:chMax val="1"/>
          <dgm:dir/>
          <dgm:resizeHandles val="exact"/>
        </dgm:presLayoutVars>
      </dgm:prSet>
      <dgm:spPr/>
    </dgm:pt>
    <dgm:pt modelId="{B64724F3-036A-41D1-8F5B-77F7EE2E0B28}" type="pres">
      <dgm:prSet presAssocID="{F28405F4-A6A0-481D-B8E0-EF0FA0CF631D}" presName="diamond" presStyleLbl="bgShp" presStyleIdx="0" presStyleCnt="1" custLinFactNeighborY="1833"/>
      <dgm:spPr/>
    </dgm:pt>
    <dgm:pt modelId="{BD4D1897-DFD6-416D-8218-12CD69BC739C}" type="pres">
      <dgm:prSet presAssocID="{F28405F4-A6A0-481D-B8E0-EF0FA0CF631D}" presName="quad1" presStyleLbl="node1" presStyleIdx="0" presStyleCnt="4" custScaleX="151386" custLinFactNeighborX="-37065" custLinFactNeighborY="-11112">
        <dgm:presLayoutVars>
          <dgm:chMax val="0"/>
          <dgm:chPref val="0"/>
          <dgm:bulletEnabled val="1"/>
        </dgm:presLayoutVars>
      </dgm:prSet>
      <dgm:spPr/>
    </dgm:pt>
    <dgm:pt modelId="{23177F29-FB92-4FFB-98F3-981C1AC451E2}" type="pres">
      <dgm:prSet presAssocID="{F28405F4-A6A0-481D-B8E0-EF0FA0CF631D}" presName="quad2" presStyleLbl="node1" presStyleIdx="1" presStyleCnt="4" custScaleX="151830" custLinFactNeighborX="35412" custLinFactNeighborY="-11934">
        <dgm:presLayoutVars>
          <dgm:chMax val="0"/>
          <dgm:chPref val="0"/>
          <dgm:bulletEnabled val="1"/>
        </dgm:presLayoutVars>
      </dgm:prSet>
      <dgm:spPr/>
    </dgm:pt>
    <dgm:pt modelId="{6DF2485A-5758-4249-BA3D-9559CB7B1673}" type="pres">
      <dgm:prSet presAssocID="{F28405F4-A6A0-481D-B8E0-EF0FA0CF631D}" presName="quad3" presStyleLbl="node1" presStyleIdx="2" presStyleCnt="4" custScaleX="155823" custLinFactNeighborX="-39987" custLinFactNeighborY="13578">
        <dgm:presLayoutVars>
          <dgm:chMax val="0"/>
          <dgm:chPref val="0"/>
          <dgm:bulletEnabled val="1"/>
        </dgm:presLayoutVars>
      </dgm:prSet>
      <dgm:spPr/>
    </dgm:pt>
    <dgm:pt modelId="{6BDCCFCB-F66E-4D4C-A061-2864936F2526}" type="pres">
      <dgm:prSet presAssocID="{F28405F4-A6A0-481D-B8E0-EF0FA0CF631D}" presName="quad4" presStyleLbl="node1" presStyleIdx="3" presStyleCnt="4" custScaleX="153557" custLinFactNeighborX="36125" custLinFactNeighborY="14811">
        <dgm:presLayoutVars>
          <dgm:chMax val="0"/>
          <dgm:chPref val="0"/>
          <dgm:bulletEnabled val="1"/>
        </dgm:presLayoutVars>
      </dgm:prSet>
      <dgm:spPr/>
    </dgm:pt>
  </dgm:ptLst>
  <dgm:cxnLst>
    <dgm:cxn modelId="{B94E3905-A6A5-4E38-AEFC-F2C277A27A01}" type="presOf" srcId="{AAC6E03A-EFE9-4D87-9747-781B84E10CF5}" destId="{23177F29-FB92-4FFB-98F3-981C1AC451E2}" srcOrd="0" destOrd="0" presId="urn:microsoft.com/office/officeart/2005/8/layout/matrix3"/>
    <dgm:cxn modelId="{EF7E652A-0EFF-420B-AF3E-E28279DBC860}" type="presOf" srcId="{F28405F4-A6A0-481D-B8E0-EF0FA0CF631D}" destId="{5719C24F-79E1-4926-9FF9-5FED5A026BB7}" srcOrd="0" destOrd="0" presId="urn:microsoft.com/office/officeart/2005/8/layout/matrix3"/>
    <dgm:cxn modelId="{F886196A-B819-4BD1-A1AD-FDB86BECD87E}" type="presOf" srcId="{88FE1482-7575-4234-811F-283EC3CFC3DA}" destId="{6DF2485A-5758-4249-BA3D-9559CB7B1673}" srcOrd="0" destOrd="0" presId="urn:microsoft.com/office/officeart/2005/8/layout/matrix3"/>
    <dgm:cxn modelId="{A6B5F750-136F-404A-B1C1-A846AC4D535A}" srcId="{F28405F4-A6A0-481D-B8E0-EF0FA0CF631D}" destId="{AAC6E03A-EFE9-4D87-9747-781B84E10CF5}" srcOrd="1" destOrd="0" parTransId="{7C82544D-579D-4AD7-BA3F-0BD2A3628FA3}" sibTransId="{0006FB63-341A-4744-A0D5-737BAF33CEED}"/>
    <dgm:cxn modelId="{FC1F4B71-CC7B-498D-959B-F1F54BEB3E9A}" srcId="{F28405F4-A6A0-481D-B8E0-EF0FA0CF631D}" destId="{88FE1482-7575-4234-811F-283EC3CFC3DA}" srcOrd="2" destOrd="0" parTransId="{FE7FA960-BE6D-4F7F-A88B-4F43FFD2953B}" sibTransId="{16B090FA-F4C1-4F68-9D25-DB5960ACBAA8}"/>
    <dgm:cxn modelId="{77FF8257-FC5D-4567-8A17-03EE468D4BA6}" srcId="{F28405F4-A6A0-481D-B8E0-EF0FA0CF631D}" destId="{309A2785-D738-4D15-A5AD-47BA50151C04}" srcOrd="3" destOrd="0" parTransId="{5B394F44-A333-470B-984A-52F8073A2BE3}" sibTransId="{21C335E5-A650-4251-BFBE-02E660966B77}"/>
    <dgm:cxn modelId="{6B99E75A-EC19-40A3-88AE-7BEFA61F21A1}" type="presOf" srcId="{672C8AA6-FBF7-453E-9D3F-4186161DBB6A}" destId="{BD4D1897-DFD6-416D-8218-12CD69BC739C}" srcOrd="0" destOrd="0" presId="urn:microsoft.com/office/officeart/2005/8/layout/matrix3"/>
    <dgm:cxn modelId="{B4FAA896-5D8C-4C66-96CF-E5A4C1DCA766}" type="presOf" srcId="{309A2785-D738-4D15-A5AD-47BA50151C04}" destId="{6BDCCFCB-F66E-4D4C-A061-2864936F2526}" srcOrd="0" destOrd="0" presId="urn:microsoft.com/office/officeart/2005/8/layout/matrix3"/>
    <dgm:cxn modelId="{715674C3-F31D-441C-82B1-B32C4EED2C91}" srcId="{F28405F4-A6A0-481D-B8E0-EF0FA0CF631D}" destId="{672C8AA6-FBF7-453E-9D3F-4186161DBB6A}" srcOrd="0" destOrd="0" parTransId="{7B44EB3A-E449-49E6-9D5F-325332E02725}" sibTransId="{168ACC4B-0526-425D-B71D-326ADBEEB1CC}"/>
    <dgm:cxn modelId="{296A4BAE-2880-4F62-993F-23FEF3E2F073}" type="presParOf" srcId="{5719C24F-79E1-4926-9FF9-5FED5A026BB7}" destId="{B64724F3-036A-41D1-8F5B-77F7EE2E0B28}" srcOrd="0" destOrd="0" presId="urn:microsoft.com/office/officeart/2005/8/layout/matrix3"/>
    <dgm:cxn modelId="{3F9AB6B8-513B-478B-8DA2-95372A2D8A7A}" type="presParOf" srcId="{5719C24F-79E1-4926-9FF9-5FED5A026BB7}" destId="{BD4D1897-DFD6-416D-8218-12CD69BC739C}" srcOrd="1" destOrd="0" presId="urn:microsoft.com/office/officeart/2005/8/layout/matrix3"/>
    <dgm:cxn modelId="{F0D7A813-9D2E-444D-B176-D0752F0A81C0}" type="presParOf" srcId="{5719C24F-79E1-4926-9FF9-5FED5A026BB7}" destId="{23177F29-FB92-4FFB-98F3-981C1AC451E2}" srcOrd="2" destOrd="0" presId="urn:microsoft.com/office/officeart/2005/8/layout/matrix3"/>
    <dgm:cxn modelId="{A7D509D2-C3FF-44F9-B1E4-B99221F96B4A}" type="presParOf" srcId="{5719C24F-79E1-4926-9FF9-5FED5A026BB7}" destId="{6DF2485A-5758-4249-BA3D-9559CB7B1673}" srcOrd="3" destOrd="0" presId="urn:microsoft.com/office/officeart/2005/8/layout/matrix3"/>
    <dgm:cxn modelId="{C64539D0-91EE-4F70-A736-6408A311E0D7}" type="presParOf" srcId="{5719C24F-79E1-4926-9FF9-5FED5A026BB7}" destId="{6BDCCFCB-F66E-4D4C-A061-2864936F252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405F4-A6A0-481D-B8E0-EF0FA0CF631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2C8AA6-FBF7-453E-9D3F-4186161DBB6A}">
      <dgm:prSet phldrT="[Text]"/>
      <dgm:spPr>
        <a:solidFill>
          <a:srgbClr val="33CC33"/>
        </a:solidFill>
      </dgm:spPr>
      <dgm:t>
        <a:bodyPr/>
        <a:lstStyle/>
        <a:p>
          <a:r>
            <a:rPr lang="en-GB" b="1" dirty="0"/>
            <a:t>Evangelisation</a:t>
          </a:r>
        </a:p>
      </dgm:t>
    </dgm:pt>
    <dgm:pt modelId="{7B44EB3A-E449-49E6-9D5F-325332E02725}" type="parTrans" cxnId="{715674C3-F31D-441C-82B1-B32C4EED2C91}">
      <dgm:prSet/>
      <dgm:spPr/>
      <dgm:t>
        <a:bodyPr/>
        <a:lstStyle/>
        <a:p>
          <a:endParaRPr lang="en-GB"/>
        </a:p>
      </dgm:t>
    </dgm:pt>
    <dgm:pt modelId="{168ACC4B-0526-425D-B71D-326ADBEEB1CC}" type="sibTrans" cxnId="{715674C3-F31D-441C-82B1-B32C4EED2C91}">
      <dgm:prSet/>
      <dgm:spPr/>
      <dgm:t>
        <a:bodyPr/>
        <a:lstStyle/>
        <a:p>
          <a:endParaRPr lang="en-GB"/>
        </a:p>
      </dgm:t>
    </dgm:pt>
    <dgm:pt modelId="{AAC6E03A-EFE9-4D87-9747-781B84E10CF5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Formation</a:t>
          </a:r>
        </a:p>
      </dgm:t>
    </dgm:pt>
    <dgm:pt modelId="{7C82544D-579D-4AD7-BA3F-0BD2A3628FA3}" type="parTrans" cxnId="{A6B5F750-136F-404A-B1C1-A846AC4D535A}">
      <dgm:prSet/>
      <dgm:spPr/>
      <dgm:t>
        <a:bodyPr/>
        <a:lstStyle/>
        <a:p>
          <a:endParaRPr lang="en-GB"/>
        </a:p>
      </dgm:t>
    </dgm:pt>
    <dgm:pt modelId="{0006FB63-341A-4744-A0D5-737BAF33CEED}" type="sibTrans" cxnId="{A6B5F750-136F-404A-B1C1-A846AC4D535A}">
      <dgm:prSet/>
      <dgm:spPr/>
      <dgm:t>
        <a:bodyPr/>
        <a:lstStyle/>
        <a:p>
          <a:endParaRPr lang="en-GB"/>
        </a:p>
      </dgm:t>
    </dgm:pt>
    <dgm:pt modelId="{88FE1482-7575-4234-811F-283EC3CFC3D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b="1" dirty="0"/>
            <a:t>Liturgy and Worship</a:t>
          </a:r>
        </a:p>
      </dgm:t>
    </dgm:pt>
    <dgm:pt modelId="{FE7FA960-BE6D-4F7F-A88B-4F43FFD2953B}" type="parTrans" cxnId="{FC1F4B71-CC7B-498D-959B-F1F54BEB3E9A}">
      <dgm:prSet/>
      <dgm:spPr/>
      <dgm:t>
        <a:bodyPr/>
        <a:lstStyle/>
        <a:p>
          <a:endParaRPr lang="en-GB"/>
        </a:p>
      </dgm:t>
    </dgm:pt>
    <dgm:pt modelId="{16B090FA-F4C1-4F68-9D25-DB5960ACBAA8}" type="sibTrans" cxnId="{FC1F4B71-CC7B-498D-959B-F1F54BEB3E9A}">
      <dgm:prSet/>
      <dgm:spPr/>
      <dgm:t>
        <a:bodyPr/>
        <a:lstStyle/>
        <a:p>
          <a:endParaRPr lang="en-GB"/>
        </a:p>
      </dgm:t>
    </dgm:pt>
    <dgm:pt modelId="{309A2785-D738-4D15-A5AD-47BA50151C04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/>
            <a:t>Social Outreach</a:t>
          </a:r>
        </a:p>
      </dgm:t>
    </dgm:pt>
    <dgm:pt modelId="{5B394F44-A333-470B-984A-52F8073A2BE3}" type="parTrans" cxnId="{77FF8257-FC5D-4567-8A17-03EE468D4BA6}">
      <dgm:prSet/>
      <dgm:spPr/>
      <dgm:t>
        <a:bodyPr/>
        <a:lstStyle/>
        <a:p>
          <a:endParaRPr lang="en-GB"/>
        </a:p>
      </dgm:t>
    </dgm:pt>
    <dgm:pt modelId="{21C335E5-A650-4251-BFBE-02E660966B77}" type="sibTrans" cxnId="{77FF8257-FC5D-4567-8A17-03EE468D4BA6}">
      <dgm:prSet/>
      <dgm:spPr/>
      <dgm:t>
        <a:bodyPr/>
        <a:lstStyle/>
        <a:p>
          <a:endParaRPr lang="en-GB"/>
        </a:p>
      </dgm:t>
    </dgm:pt>
    <dgm:pt modelId="{5719C24F-79E1-4926-9FF9-5FED5A026BB7}" type="pres">
      <dgm:prSet presAssocID="{F28405F4-A6A0-481D-B8E0-EF0FA0CF631D}" presName="matrix" presStyleCnt="0">
        <dgm:presLayoutVars>
          <dgm:chMax val="1"/>
          <dgm:dir/>
          <dgm:resizeHandles val="exact"/>
        </dgm:presLayoutVars>
      </dgm:prSet>
      <dgm:spPr/>
    </dgm:pt>
    <dgm:pt modelId="{B64724F3-036A-41D1-8F5B-77F7EE2E0B28}" type="pres">
      <dgm:prSet presAssocID="{F28405F4-A6A0-481D-B8E0-EF0FA0CF631D}" presName="diamond" presStyleLbl="bgShp" presStyleIdx="0" presStyleCnt="1" custScaleX="69882" custScaleY="64493" custLinFactNeighborX="-301" custLinFactNeighborY="440"/>
      <dgm:spPr/>
    </dgm:pt>
    <dgm:pt modelId="{BD4D1897-DFD6-416D-8218-12CD69BC739C}" type="pres">
      <dgm:prSet presAssocID="{F28405F4-A6A0-481D-B8E0-EF0FA0CF631D}" presName="quad1" presStyleLbl="node1" presStyleIdx="0" presStyleCnt="4" custScaleX="85504" custScaleY="56906" custLinFactNeighborX="-4343" custLinFactNeighborY="12595">
        <dgm:presLayoutVars>
          <dgm:chMax val="0"/>
          <dgm:chPref val="0"/>
          <dgm:bulletEnabled val="1"/>
        </dgm:presLayoutVars>
      </dgm:prSet>
      <dgm:spPr/>
    </dgm:pt>
    <dgm:pt modelId="{23177F29-FB92-4FFB-98F3-981C1AC451E2}" type="pres">
      <dgm:prSet presAssocID="{F28405F4-A6A0-481D-B8E0-EF0FA0CF631D}" presName="quad2" presStyleLbl="node1" presStyleIdx="1" presStyleCnt="4" custScaleX="90672" custScaleY="58550" custLinFactNeighborX="7886" custLinFactNeighborY="11773">
        <dgm:presLayoutVars>
          <dgm:chMax val="0"/>
          <dgm:chPref val="0"/>
          <dgm:bulletEnabled val="1"/>
        </dgm:presLayoutVars>
      </dgm:prSet>
      <dgm:spPr/>
    </dgm:pt>
    <dgm:pt modelId="{6DF2485A-5758-4249-BA3D-9559CB7B1673}" type="pres">
      <dgm:prSet presAssocID="{F28405F4-A6A0-481D-B8E0-EF0FA0CF631D}" presName="quad3" presStyleLbl="node1" presStyleIdx="2" presStyleCnt="4" custScaleX="84811" custScaleY="55168" custLinFactNeighborX="-4601" custLinFactNeighborY="-8968">
        <dgm:presLayoutVars>
          <dgm:chMax val="0"/>
          <dgm:chPref val="0"/>
          <dgm:bulletEnabled val="1"/>
        </dgm:presLayoutVars>
      </dgm:prSet>
      <dgm:spPr/>
    </dgm:pt>
    <dgm:pt modelId="{6BDCCFCB-F66E-4D4C-A061-2864936F2526}" type="pres">
      <dgm:prSet presAssocID="{F28405F4-A6A0-481D-B8E0-EF0FA0CF631D}" presName="quad4" presStyleLbl="node1" presStyleIdx="3" presStyleCnt="4" custScaleX="89687" custScaleY="54982" custLinFactNeighborX="8267" custLinFactNeighborY="-8769">
        <dgm:presLayoutVars>
          <dgm:chMax val="0"/>
          <dgm:chPref val="0"/>
          <dgm:bulletEnabled val="1"/>
        </dgm:presLayoutVars>
      </dgm:prSet>
      <dgm:spPr/>
    </dgm:pt>
  </dgm:ptLst>
  <dgm:cxnLst>
    <dgm:cxn modelId="{B94E3905-A6A5-4E38-AEFC-F2C277A27A01}" type="presOf" srcId="{AAC6E03A-EFE9-4D87-9747-781B84E10CF5}" destId="{23177F29-FB92-4FFB-98F3-981C1AC451E2}" srcOrd="0" destOrd="0" presId="urn:microsoft.com/office/officeart/2005/8/layout/matrix3"/>
    <dgm:cxn modelId="{EF7E652A-0EFF-420B-AF3E-E28279DBC860}" type="presOf" srcId="{F28405F4-A6A0-481D-B8E0-EF0FA0CF631D}" destId="{5719C24F-79E1-4926-9FF9-5FED5A026BB7}" srcOrd="0" destOrd="0" presId="urn:microsoft.com/office/officeart/2005/8/layout/matrix3"/>
    <dgm:cxn modelId="{F886196A-B819-4BD1-A1AD-FDB86BECD87E}" type="presOf" srcId="{88FE1482-7575-4234-811F-283EC3CFC3DA}" destId="{6DF2485A-5758-4249-BA3D-9559CB7B1673}" srcOrd="0" destOrd="0" presId="urn:microsoft.com/office/officeart/2005/8/layout/matrix3"/>
    <dgm:cxn modelId="{A6B5F750-136F-404A-B1C1-A846AC4D535A}" srcId="{F28405F4-A6A0-481D-B8E0-EF0FA0CF631D}" destId="{AAC6E03A-EFE9-4D87-9747-781B84E10CF5}" srcOrd="1" destOrd="0" parTransId="{7C82544D-579D-4AD7-BA3F-0BD2A3628FA3}" sibTransId="{0006FB63-341A-4744-A0D5-737BAF33CEED}"/>
    <dgm:cxn modelId="{FC1F4B71-CC7B-498D-959B-F1F54BEB3E9A}" srcId="{F28405F4-A6A0-481D-B8E0-EF0FA0CF631D}" destId="{88FE1482-7575-4234-811F-283EC3CFC3DA}" srcOrd="2" destOrd="0" parTransId="{FE7FA960-BE6D-4F7F-A88B-4F43FFD2953B}" sibTransId="{16B090FA-F4C1-4F68-9D25-DB5960ACBAA8}"/>
    <dgm:cxn modelId="{77FF8257-FC5D-4567-8A17-03EE468D4BA6}" srcId="{F28405F4-A6A0-481D-B8E0-EF0FA0CF631D}" destId="{309A2785-D738-4D15-A5AD-47BA50151C04}" srcOrd="3" destOrd="0" parTransId="{5B394F44-A333-470B-984A-52F8073A2BE3}" sibTransId="{21C335E5-A650-4251-BFBE-02E660966B77}"/>
    <dgm:cxn modelId="{6B99E75A-EC19-40A3-88AE-7BEFA61F21A1}" type="presOf" srcId="{672C8AA6-FBF7-453E-9D3F-4186161DBB6A}" destId="{BD4D1897-DFD6-416D-8218-12CD69BC739C}" srcOrd="0" destOrd="0" presId="urn:microsoft.com/office/officeart/2005/8/layout/matrix3"/>
    <dgm:cxn modelId="{B4FAA896-5D8C-4C66-96CF-E5A4C1DCA766}" type="presOf" srcId="{309A2785-D738-4D15-A5AD-47BA50151C04}" destId="{6BDCCFCB-F66E-4D4C-A061-2864936F2526}" srcOrd="0" destOrd="0" presId="urn:microsoft.com/office/officeart/2005/8/layout/matrix3"/>
    <dgm:cxn modelId="{715674C3-F31D-441C-82B1-B32C4EED2C91}" srcId="{F28405F4-A6A0-481D-B8E0-EF0FA0CF631D}" destId="{672C8AA6-FBF7-453E-9D3F-4186161DBB6A}" srcOrd="0" destOrd="0" parTransId="{7B44EB3A-E449-49E6-9D5F-325332E02725}" sibTransId="{168ACC4B-0526-425D-B71D-326ADBEEB1CC}"/>
    <dgm:cxn modelId="{296A4BAE-2880-4F62-993F-23FEF3E2F073}" type="presParOf" srcId="{5719C24F-79E1-4926-9FF9-5FED5A026BB7}" destId="{B64724F3-036A-41D1-8F5B-77F7EE2E0B28}" srcOrd="0" destOrd="0" presId="urn:microsoft.com/office/officeart/2005/8/layout/matrix3"/>
    <dgm:cxn modelId="{3F9AB6B8-513B-478B-8DA2-95372A2D8A7A}" type="presParOf" srcId="{5719C24F-79E1-4926-9FF9-5FED5A026BB7}" destId="{BD4D1897-DFD6-416D-8218-12CD69BC739C}" srcOrd="1" destOrd="0" presId="urn:microsoft.com/office/officeart/2005/8/layout/matrix3"/>
    <dgm:cxn modelId="{F0D7A813-9D2E-444D-B176-D0752F0A81C0}" type="presParOf" srcId="{5719C24F-79E1-4926-9FF9-5FED5A026BB7}" destId="{23177F29-FB92-4FFB-98F3-981C1AC451E2}" srcOrd="2" destOrd="0" presId="urn:microsoft.com/office/officeart/2005/8/layout/matrix3"/>
    <dgm:cxn modelId="{A7D509D2-C3FF-44F9-B1E4-B99221F96B4A}" type="presParOf" srcId="{5719C24F-79E1-4926-9FF9-5FED5A026BB7}" destId="{6DF2485A-5758-4249-BA3D-9559CB7B1673}" srcOrd="3" destOrd="0" presId="urn:microsoft.com/office/officeart/2005/8/layout/matrix3"/>
    <dgm:cxn modelId="{C64539D0-91EE-4F70-A736-6408A311E0D7}" type="presParOf" srcId="{5719C24F-79E1-4926-9FF9-5FED5A026BB7}" destId="{6BDCCFCB-F66E-4D4C-A061-2864936F252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724F3-036A-41D1-8F5B-77F7EE2E0B28}">
      <dsp:nvSpPr>
        <dsp:cNvPr id="0" name=""/>
        <dsp:cNvSpPr/>
      </dsp:nvSpPr>
      <dsp:spPr>
        <a:xfrm>
          <a:off x="2124758" y="0"/>
          <a:ext cx="6344920" cy="63449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D1897-DFD6-416D-8218-12CD69BC739C}">
      <dsp:nvSpPr>
        <dsp:cNvPr id="0" name=""/>
        <dsp:cNvSpPr/>
      </dsp:nvSpPr>
      <dsp:spPr>
        <a:xfrm>
          <a:off x="1174567" y="327798"/>
          <a:ext cx="3746075" cy="247451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Evangelisation</a:t>
          </a:r>
        </a:p>
      </dsp:txBody>
      <dsp:txXfrm>
        <a:off x="1295363" y="448594"/>
        <a:ext cx="3504483" cy="2232926"/>
      </dsp:txXfrm>
    </dsp:sp>
    <dsp:sp modelId="{23177F29-FB92-4FFB-98F3-981C1AC451E2}">
      <dsp:nvSpPr>
        <dsp:cNvPr id="0" name=""/>
        <dsp:cNvSpPr/>
      </dsp:nvSpPr>
      <dsp:spPr>
        <a:xfrm>
          <a:off x="5627396" y="307458"/>
          <a:ext cx="3757061" cy="247451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Formation</a:t>
          </a:r>
        </a:p>
      </dsp:txBody>
      <dsp:txXfrm>
        <a:off x="5748192" y="428254"/>
        <a:ext cx="3515469" cy="2232926"/>
      </dsp:txXfrm>
    </dsp:sp>
    <dsp:sp modelId="{6DF2485A-5758-4249-BA3D-9559CB7B1673}">
      <dsp:nvSpPr>
        <dsp:cNvPr id="0" name=""/>
        <dsp:cNvSpPr/>
      </dsp:nvSpPr>
      <dsp:spPr>
        <a:xfrm>
          <a:off x="1047364" y="3603623"/>
          <a:ext cx="3855869" cy="2474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Liturgy and Worship</a:t>
          </a:r>
        </a:p>
      </dsp:txBody>
      <dsp:txXfrm>
        <a:off x="1168160" y="3724419"/>
        <a:ext cx="3614277" cy="2232926"/>
      </dsp:txXfrm>
    </dsp:sp>
    <dsp:sp modelId="{6BDCCFCB-F66E-4D4C-A061-2864936F2526}">
      <dsp:nvSpPr>
        <dsp:cNvPr id="0" name=""/>
        <dsp:cNvSpPr/>
      </dsp:nvSpPr>
      <dsp:spPr>
        <a:xfrm>
          <a:off x="5623672" y="3634134"/>
          <a:ext cx="3799796" cy="247451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Social Outreach</a:t>
          </a:r>
        </a:p>
      </dsp:txBody>
      <dsp:txXfrm>
        <a:off x="5744468" y="3754930"/>
        <a:ext cx="3558204" cy="223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724F3-036A-41D1-8F5B-77F7EE2E0B28}">
      <dsp:nvSpPr>
        <dsp:cNvPr id="0" name=""/>
        <dsp:cNvSpPr/>
      </dsp:nvSpPr>
      <dsp:spPr>
        <a:xfrm>
          <a:off x="3500296" y="1347680"/>
          <a:ext cx="5152320" cy="475499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D1897-DFD6-416D-8218-12CD69BC739C}">
      <dsp:nvSpPr>
        <dsp:cNvPr id="0" name=""/>
        <dsp:cNvSpPr/>
      </dsp:nvSpPr>
      <dsp:spPr>
        <a:xfrm>
          <a:off x="3196160" y="1688446"/>
          <a:ext cx="2458604" cy="1636289"/>
        </a:xfrm>
        <a:prstGeom prst="round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Evangelisation</a:t>
          </a:r>
        </a:p>
      </dsp:txBody>
      <dsp:txXfrm>
        <a:off x="3276037" y="1768323"/>
        <a:ext cx="2298850" cy="1476535"/>
      </dsp:txXfrm>
    </dsp:sp>
    <dsp:sp modelId="{23177F29-FB92-4FFB-98F3-981C1AC451E2}">
      <dsp:nvSpPr>
        <dsp:cNvPr id="0" name=""/>
        <dsp:cNvSpPr/>
      </dsp:nvSpPr>
      <dsp:spPr>
        <a:xfrm>
          <a:off x="6570108" y="1641174"/>
          <a:ext cx="2607206" cy="168356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Formation</a:t>
          </a:r>
        </a:p>
      </dsp:txBody>
      <dsp:txXfrm>
        <a:off x="6652293" y="1723359"/>
        <a:ext cx="2442836" cy="1519191"/>
      </dsp:txXfrm>
    </dsp:sp>
    <dsp:sp modelId="{6DF2485A-5758-4249-BA3D-9559CB7B1673}">
      <dsp:nvSpPr>
        <dsp:cNvPr id="0" name=""/>
        <dsp:cNvSpPr/>
      </dsp:nvSpPr>
      <dsp:spPr>
        <a:xfrm>
          <a:off x="3198705" y="4190018"/>
          <a:ext cx="2438677" cy="158631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Liturgy and Worship</a:t>
          </a:r>
        </a:p>
      </dsp:txBody>
      <dsp:txXfrm>
        <a:off x="3276142" y="4267455"/>
        <a:ext cx="2283803" cy="1431440"/>
      </dsp:txXfrm>
    </dsp:sp>
    <dsp:sp modelId="{6BDCCFCB-F66E-4D4C-A061-2864936F2526}">
      <dsp:nvSpPr>
        <dsp:cNvPr id="0" name=""/>
        <dsp:cNvSpPr/>
      </dsp:nvSpPr>
      <dsp:spPr>
        <a:xfrm>
          <a:off x="6595225" y="4198414"/>
          <a:ext cx="2578883" cy="15809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Social Outreach</a:t>
          </a:r>
        </a:p>
      </dsp:txBody>
      <dsp:txXfrm>
        <a:off x="6672401" y="4275590"/>
        <a:ext cx="2424531" cy="142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EBD1-E617-D854-2766-EA3D89C4D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75865-D1D9-02CE-1AD8-6A1BFFAE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F9F4-8DDF-E211-B6C9-E53BC444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E2B3-BE73-B900-35C4-57372A0C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9592-735A-8FA5-A7DB-BC7B03BC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4C60-3C53-DF7F-DDF3-F9F7FA48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98C2F-5979-F3DA-2938-67795F249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283EA-A259-B341-C3CC-94119304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42A99-8CEA-3A65-70D9-F1EEB4D4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A5A3-2B84-D1A7-9BE0-0A7F24E9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2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6D9FF-5091-D7C2-55B1-45AFBDCAA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9267-92C8-7613-63D2-D06D047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E2814-DBFF-5191-1D02-3B83B614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E141-353D-60C9-F12B-E6898F7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69649-B129-DF3C-6B22-FC9DC0A1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6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234A-138A-DFA9-2057-A80B887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C133-5A02-F245-11BF-7D6F6064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7E616-5A84-5B40-35FB-25F8D952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B9F09-B651-D490-F05E-F935373B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BB95-C3E3-96C2-D4C1-472A3BFF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5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E547-C1EC-23B4-A05B-A575E2BC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7CD68-0302-21A7-5DEB-0B45A23D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4C8AF-98DC-792B-5C91-D9F66AF3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A589-A5C5-1F54-E541-91CB5B24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F09AD-3D00-5213-164B-A07C2CC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E667-0682-7EDB-76BF-27B0F3DE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801A-EC89-1AF9-3012-107339F38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17DC-A32A-F2F4-B968-C544B674C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9AE80-ACD6-8421-6627-03F66D31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23880-BFCB-5809-FB57-943B036F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5643C-78BC-179D-9FAA-95FDFFF1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5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059A-829B-E8A1-551A-E1A797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4839D-AFD6-1C6A-F231-32416449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E2106-D9F3-F930-372D-CEE55A8F4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DD42E-E47A-9BAE-8E2B-5E3784572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800DD-85DD-BF9B-0C2C-3176CD498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9401B-8F0B-D043-0CED-9CEB9459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9DA7F-8743-2A59-F70D-7172223D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857AD-4416-1E14-EBAC-A8AA9F34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3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D26F-F917-A9FC-9CEE-BF5F944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26F90-C4FE-D512-E9DA-8157D16C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AA941-D484-B7C9-75D1-806D6ACE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4955D-5448-1A3B-4896-CD8C02B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0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36A49-D9C5-8E37-FD6B-6068D932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9AB21-7F8F-D3B7-6D87-F452646A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F4995-A04B-9938-726B-0BF4082A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8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7046-19BB-4CE7-1412-AEAF2AF0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019DB-3031-6CC1-B6E7-B2FF0A11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8B265-ACC5-5BBE-3049-75F4DC789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2CC4F-088D-7772-BC25-28357204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939B1-223A-1537-57CA-B1845ADF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99372-7251-BEEC-A6C2-29DF5A33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7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43E3-069C-F3AE-E27F-A06DBA94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AA082-A2C4-D6F8-FE8B-449E73807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1F1AB-252C-7985-B574-8EC66495C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5976-376D-13C6-2B1E-ED4927B4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4C3D8-B6BD-D22D-CCFB-B066E24B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310D8-5371-37C1-EFD8-E54A5C0D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3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D1C00-AB7B-D735-1CAD-DADBD210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5D9F6-A630-9DA6-45F8-AB42E871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87229-9BA0-B440-E996-C70B8D043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821E-63FE-4D8F-AFA8-553CAED2A58C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F16C-D140-0869-C579-D84CDABC9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39CB-5047-C321-3691-0B70E4179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8679-FF96-4D01-BE81-5B8AB64C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1.png"/><Relationship Id="rId2" Type="http://schemas.microsoft.com/office/2007/relationships/media" Target="../media/media18.m4a"/><Relationship Id="rId1" Type="http://schemas.openxmlformats.org/officeDocument/2006/relationships/tags" Target="../tags/tag1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7" Type="http://schemas.openxmlformats.org/officeDocument/2006/relationships/image" Target="../media/image1.png"/><Relationship Id="rId2" Type="http://schemas.microsoft.com/office/2007/relationships/media" Target="../media/media19.m4a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7" Type="http://schemas.openxmlformats.org/officeDocument/2006/relationships/image" Target="../media/image1.png"/><Relationship Id="rId2" Type="http://schemas.microsoft.com/office/2007/relationships/media" Target="../media/media20.m4a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m4a"/><Relationship Id="rId2" Type="http://schemas.microsoft.com/office/2007/relationships/media" Target="../media/media26.m4a"/><Relationship Id="rId1" Type="http://schemas.openxmlformats.org/officeDocument/2006/relationships/tags" Target="../tags/tag2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m4a"/><Relationship Id="rId2" Type="http://schemas.microsoft.com/office/2007/relationships/media" Target="../media/media27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m4a"/><Relationship Id="rId2" Type="http://schemas.microsoft.com/office/2007/relationships/media" Target="../media/media28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m4a"/><Relationship Id="rId2" Type="http://schemas.microsoft.com/office/2007/relationships/media" Target="../media/media29.m4a"/><Relationship Id="rId1" Type="http://schemas.openxmlformats.org/officeDocument/2006/relationships/tags" Target="../tags/tag2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30.m4a"/><Relationship Id="rId2" Type="http://schemas.microsoft.com/office/2007/relationships/media" Target="../media/media30.m4a"/><Relationship Id="rId1" Type="http://schemas.openxmlformats.org/officeDocument/2006/relationships/tags" Target="../tags/tag2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31.m4a"/><Relationship Id="rId2" Type="http://schemas.microsoft.com/office/2007/relationships/media" Target="../media/media31.m4a"/><Relationship Id="rId1" Type="http://schemas.openxmlformats.org/officeDocument/2006/relationships/tags" Target="../tags/tag2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5.m4a"/><Relationship Id="rId7" Type="http://schemas.openxmlformats.org/officeDocument/2006/relationships/diagramQuickStyle" Target="../diagrams/quickStyle1.xml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media6.m4a"/><Relationship Id="rId7" Type="http://schemas.openxmlformats.org/officeDocument/2006/relationships/diagramQuickStyle" Target="../diagrams/quickStyle2.xml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23DB5-DB17-1FA5-48BE-39295C8B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013553-4089-57CB-0939-00C23E5B2607}"/>
              </a:ext>
            </a:extLst>
          </p:cNvPr>
          <p:cNvSpPr txBox="1"/>
          <p:nvPr/>
        </p:nvSpPr>
        <p:spPr>
          <a:xfrm>
            <a:off x="2046513" y="1045028"/>
            <a:ext cx="8643257" cy="501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9BDEC0-5681-8E2D-51D8-6FDF336FCDD2}"/>
              </a:ext>
            </a:extLst>
          </p:cNvPr>
          <p:cNvSpPr txBox="1">
            <a:spLocks/>
          </p:cNvSpPr>
          <p:nvPr/>
        </p:nvSpPr>
        <p:spPr>
          <a:xfrm>
            <a:off x="1861820" y="318653"/>
            <a:ext cx="8468359" cy="1981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600" b="1" dirty="0">
                <a:latin typeface="Broadway" panose="04040905080B02020502" pitchFamily="82" charset="0"/>
              </a:rPr>
              <a:t>“Unfolding God’s Plan”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5B78F-12D8-9F15-B559-345000F9EEF7}"/>
              </a:ext>
            </a:extLst>
          </p:cNvPr>
          <p:cNvSpPr txBox="1">
            <a:spLocks/>
          </p:cNvSpPr>
          <p:nvPr/>
        </p:nvSpPr>
        <p:spPr>
          <a:xfrm>
            <a:off x="2324418" y="2787745"/>
            <a:ext cx="6926465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The Diocesan Vision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8EEBA-A4D7-8FE7-5978-5AE0C609A724}"/>
              </a:ext>
            </a:extLst>
          </p:cNvPr>
          <p:cNvSpPr/>
          <p:nvPr/>
        </p:nvSpPr>
        <p:spPr>
          <a:xfrm>
            <a:off x="112630" y="4558148"/>
            <a:ext cx="119667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arlow Solid Italic" panose="04030604020F02020D02" pitchFamily="82" charset="0"/>
              </a:rPr>
              <a:t>from plan . . . to practice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F04AD80-6674-C97B-0E37-AA15C5C791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75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9"/>
    </mc:Choice>
    <mc:Fallback>
      <p:transition spd="slow" advTm="6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24A4D-C351-CEED-7A36-726EAF5BE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9AE2AD-7032-8CEF-3646-020D8C979307}"/>
              </a:ext>
            </a:extLst>
          </p:cNvPr>
          <p:cNvSpPr txBox="1"/>
          <p:nvPr/>
        </p:nvSpPr>
        <p:spPr>
          <a:xfrm>
            <a:off x="663387" y="664766"/>
            <a:ext cx="814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Audit current provision: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DB54F-B860-440F-3A23-54510EE069E3}"/>
              </a:ext>
            </a:extLst>
          </p:cNvPr>
          <p:cNvSpPr txBox="1"/>
          <p:nvPr/>
        </p:nvSpPr>
        <p:spPr>
          <a:xfrm>
            <a:off x="977151" y="1813173"/>
            <a:ext cx="1028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Number of congregants in each parish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54316-09FC-0CD3-5CD2-7237CB3D3B14}"/>
              </a:ext>
            </a:extLst>
          </p:cNvPr>
          <p:cNvSpPr txBox="1"/>
          <p:nvPr/>
        </p:nvSpPr>
        <p:spPr>
          <a:xfrm>
            <a:off x="977151" y="2980765"/>
            <a:ext cx="10282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Age profile/ number of families / attending catholic primary / secondary school / other schools . .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E9D7D-926F-C44D-C336-E80B63783100}"/>
              </a:ext>
            </a:extLst>
          </p:cNvPr>
          <p:cNvSpPr txBox="1"/>
          <p:nvPr/>
        </p:nvSpPr>
        <p:spPr>
          <a:xfrm>
            <a:off x="977151" y="5502574"/>
            <a:ext cx="924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Mass attendance data and ‘BDM’</a:t>
            </a:r>
          </a:p>
        </p:txBody>
      </p:sp>
      <p:pic>
        <p:nvPicPr>
          <p:cNvPr id="2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CF1C71AD-A4E5-E5EF-0E6D-0B71EAAA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20" y="352605"/>
            <a:ext cx="1320912" cy="11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61E9882-6DB1-D3F0-C657-03103FF749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1"/>
    </mc:Choice>
    <mc:Fallback>
      <p:transition spd="slow" advTm="6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52AD-E315-3B22-9709-CFFDA205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039159-869A-4E8C-5E11-EAA7BE35E739}"/>
              </a:ext>
            </a:extLst>
          </p:cNvPr>
          <p:cNvSpPr txBox="1"/>
          <p:nvPr/>
        </p:nvSpPr>
        <p:spPr>
          <a:xfrm>
            <a:off x="1151963" y="1506773"/>
            <a:ext cx="10717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Sacramental preparation – how many, by whom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58261-F183-6FCC-B125-268244E2CE14}"/>
              </a:ext>
            </a:extLst>
          </p:cNvPr>
          <p:cNvSpPr txBox="1"/>
          <p:nvPr/>
        </p:nvSpPr>
        <p:spPr>
          <a:xfrm>
            <a:off x="1151963" y="3685531"/>
            <a:ext cx="10287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Services provided by the parish and numbers involved e.g. mother and toddler groups, youth groups, SVP etc.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CFE816-9BDE-3B69-6957-1051C5DB8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2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8"/>
    </mc:Choice>
    <mc:Fallback>
      <p:transition spd="slow" advTm="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6D60-AD27-E29A-C9EF-482C0509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38FB2D-72F6-55A5-ED53-DADF0EEC7D16}"/>
              </a:ext>
            </a:extLst>
          </p:cNvPr>
          <p:cNvSpPr txBox="1"/>
          <p:nvPr/>
        </p:nvSpPr>
        <p:spPr>
          <a:xfrm>
            <a:off x="883022" y="3891386"/>
            <a:ext cx="10717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Impact of population movement into and out of the area . . . new homes being built, population drift, asylum seekers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F8CBB-355F-81F8-C613-77C4A1307E32}"/>
              </a:ext>
            </a:extLst>
          </p:cNvPr>
          <p:cNvSpPr txBox="1"/>
          <p:nvPr/>
        </p:nvSpPr>
        <p:spPr>
          <a:xfrm>
            <a:off x="883022" y="1305342"/>
            <a:ext cx="9242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Involvement with other agencies </a:t>
            </a:r>
            <a:r>
              <a:rPr lang="en-GB" sz="4400" b="1" dirty="0" err="1"/>
              <a:t>e.g</a:t>
            </a:r>
            <a:r>
              <a:rPr lang="en-GB" sz="4400" b="1" dirty="0"/>
              <a:t> Catholic schools, Care Homes, hospitals.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C39219-810B-9844-330D-92D4BF5F40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76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3"/>
    </mc:Choice>
    <mc:Fallback>
      <p:transition spd="slow" advTm="3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9910B-7485-9BD4-AFC0-7EAA98BD6D86}"/>
              </a:ext>
            </a:extLst>
          </p:cNvPr>
          <p:cNvSpPr txBox="1"/>
          <p:nvPr/>
        </p:nvSpPr>
        <p:spPr>
          <a:xfrm>
            <a:off x="773795" y="819999"/>
            <a:ext cx="1041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What are the data telling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AF14D-1009-752A-68F1-C32321A76A70}"/>
              </a:ext>
            </a:extLst>
          </p:cNvPr>
          <p:cNvSpPr txBox="1"/>
          <p:nvPr/>
        </p:nvSpPr>
        <p:spPr>
          <a:xfrm>
            <a:off x="662035" y="2667000"/>
            <a:ext cx="1041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What are the implications?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079C6-8154-6F57-7513-EFA9D1376994}"/>
              </a:ext>
            </a:extLst>
          </p:cNvPr>
          <p:cNvSpPr txBox="1"/>
          <p:nvPr/>
        </p:nvSpPr>
        <p:spPr>
          <a:xfrm>
            <a:off x="590915" y="4554641"/>
            <a:ext cx="2178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BFEE5-5920-7A7F-62D0-F9DE029A2127}"/>
              </a:ext>
            </a:extLst>
          </p:cNvPr>
          <p:cNvSpPr txBox="1"/>
          <p:nvPr/>
        </p:nvSpPr>
        <p:spPr>
          <a:xfrm>
            <a:off x="3181713" y="4527751"/>
            <a:ext cx="429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10 years?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988DB-3B01-1B27-3724-FDBE9B8EACEE}"/>
              </a:ext>
            </a:extLst>
          </p:cNvPr>
          <p:cNvSpPr txBox="1"/>
          <p:nvPr/>
        </p:nvSpPr>
        <p:spPr>
          <a:xfrm>
            <a:off x="7476565" y="4527751"/>
            <a:ext cx="429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 years?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50614B9-B49B-7B0D-F043-7BDC2BFE6E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7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9"/>
    </mc:Choice>
    <mc:Fallback>
      <p:transition spd="slow" advTm="7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68E87-2B74-F765-0244-E6C4755D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D98E5-D636-1E83-8680-3FFFC238D5EE}"/>
              </a:ext>
            </a:extLst>
          </p:cNvPr>
          <p:cNvSpPr txBox="1"/>
          <p:nvPr/>
        </p:nvSpPr>
        <p:spPr>
          <a:xfrm>
            <a:off x="590915" y="623447"/>
            <a:ext cx="1041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Who can provide what ‘services’ . . . priests, deacons, laity?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3CA16-D024-F043-5118-C89C4D1D86BD}"/>
              </a:ext>
            </a:extLst>
          </p:cNvPr>
          <p:cNvSpPr txBox="1"/>
          <p:nvPr/>
        </p:nvSpPr>
        <p:spPr>
          <a:xfrm>
            <a:off x="590915" y="3174372"/>
            <a:ext cx="2178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6B234-1BF6-8EA5-26B6-B01564F25EC2}"/>
              </a:ext>
            </a:extLst>
          </p:cNvPr>
          <p:cNvSpPr txBox="1"/>
          <p:nvPr/>
        </p:nvSpPr>
        <p:spPr>
          <a:xfrm>
            <a:off x="3181713" y="3147482"/>
            <a:ext cx="429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10 years?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C2823-EBD9-CBA0-25C9-50400BE8D1DD}"/>
              </a:ext>
            </a:extLst>
          </p:cNvPr>
          <p:cNvSpPr txBox="1"/>
          <p:nvPr/>
        </p:nvSpPr>
        <p:spPr>
          <a:xfrm>
            <a:off x="7476565" y="3147482"/>
            <a:ext cx="429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 years?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3BA95-DA39-B242-DA4F-6285DEB6A4C2}"/>
              </a:ext>
            </a:extLst>
          </p:cNvPr>
          <p:cNvSpPr txBox="1"/>
          <p:nvPr/>
        </p:nvSpPr>
        <p:spPr>
          <a:xfrm>
            <a:off x="716421" y="4604052"/>
            <a:ext cx="1172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How do we plug the gaps . . . forward plan?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443EB4-AE8F-7141-C72C-5638B2EEC6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3"/>
    </mc:Choice>
    <mc:Fallback>
      <p:transition spd="slow" advTm="8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AB274-3A1D-4336-5259-97814152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754635-4D0F-6169-D688-B103D1E33D9C}"/>
              </a:ext>
            </a:extLst>
          </p:cNvPr>
          <p:cNvSpPr/>
          <p:nvPr/>
        </p:nvSpPr>
        <p:spPr>
          <a:xfrm>
            <a:off x="3002421" y="0"/>
            <a:ext cx="55174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lanning  </a:t>
            </a:r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6E0BF-5590-7174-EA79-B62F211F6523}"/>
              </a:ext>
            </a:extLst>
          </p:cNvPr>
          <p:cNvSpPr txBox="1"/>
          <p:nvPr/>
        </p:nvSpPr>
        <p:spPr>
          <a:xfrm>
            <a:off x="573741" y="1754354"/>
            <a:ext cx="1104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Where are we now in preparation to be a ‘Cluster’?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9CEFB-013A-6178-926C-4C2CFC6F330C}"/>
              </a:ext>
            </a:extLst>
          </p:cNvPr>
          <p:cNvSpPr txBox="1"/>
          <p:nvPr/>
        </p:nvSpPr>
        <p:spPr>
          <a:xfrm>
            <a:off x="413657" y="3976172"/>
            <a:ext cx="11615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i="1" dirty="0"/>
              <a:t>2.	What  are our potential physical resources?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BA3CD69-A47B-B5A5-36CF-0C92B4D7BC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1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0"/>
    </mc:Choice>
    <mc:Fallback>
      <p:transition spd="slow" advTm="4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DA0D3-F0F9-9384-AC03-7CAE6EC8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68D73-9EDD-9EB7-CE91-8DEE540E0CDA}"/>
              </a:ext>
            </a:extLst>
          </p:cNvPr>
          <p:cNvSpPr txBox="1"/>
          <p:nvPr/>
        </p:nvSpPr>
        <p:spPr>
          <a:xfrm>
            <a:off x="737346" y="3138350"/>
            <a:ext cx="10717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What are we currently lacking that will hinder the work of the cluster 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4B10A-DB12-639D-E469-F6996D32CCE3}"/>
              </a:ext>
            </a:extLst>
          </p:cNvPr>
          <p:cNvSpPr txBox="1"/>
          <p:nvPr/>
        </p:nvSpPr>
        <p:spPr>
          <a:xfrm>
            <a:off x="883022" y="1305342"/>
            <a:ext cx="924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What is redundant, too expensive to run, in need of significant repair . .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8BCC5-ADA2-941A-FDAF-DFCBF32D360E}"/>
              </a:ext>
            </a:extLst>
          </p:cNvPr>
          <p:cNvSpPr txBox="1"/>
          <p:nvPr/>
        </p:nvSpPr>
        <p:spPr>
          <a:xfrm>
            <a:off x="737345" y="4971358"/>
            <a:ext cx="1111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What do we need to plan in order to meet the future needs of the cluster</a:t>
            </a:r>
          </a:p>
        </p:txBody>
      </p:sp>
      <p:pic>
        <p:nvPicPr>
          <p:cNvPr id="4" name="Picture 2" descr="clip art church animated - Clip Art Library">
            <a:extLst>
              <a:ext uri="{FF2B5EF4-FFF2-40B4-BE49-F238E27FC236}">
                <a16:creationId xmlns:a16="http://schemas.microsoft.com/office/drawing/2014/main" id="{64A134DC-BB8A-B124-B0CA-A1F383B1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36" y="267972"/>
            <a:ext cx="1466011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3C1FD5E-DCDA-3001-BCBF-18ACF24226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7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1"/>
    </mc:Choice>
    <mc:Fallback>
      <p:transition spd="slow" advTm="7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6F84-EA35-7414-3A67-C203AF623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6BBBA-7B12-7140-097E-D586E444AF65}"/>
              </a:ext>
            </a:extLst>
          </p:cNvPr>
          <p:cNvSpPr txBox="1"/>
          <p:nvPr/>
        </p:nvSpPr>
        <p:spPr>
          <a:xfrm>
            <a:off x="1044385" y="1305341"/>
            <a:ext cx="102870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How will it all be funded . . . bearing in mind the current economic circumstances and the aging population of many of our congregations?</a:t>
            </a:r>
          </a:p>
        </p:txBody>
      </p:sp>
      <p:pic>
        <p:nvPicPr>
          <p:cNvPr id="4" name="Picture 2" descr="clip art church animated - Clip Art Library">
            <a:extLst>
              <a:ext uri="{FF2B5EF4-FFF2-40B4-BE49-F238E27FC236}">
                <a16:creationId xmlns:a16="http://schemas.microsoft.com/office/drawing/2014/main" id="{FB1A9964-8674-72B8-EE4B-ED40576E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36" y="267972"/>
            <a:ext cx="1466011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6085F3-524E-DC70-0F2A-10307E072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232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1"/>
    </mc:Choice>
    <mc:Fallback>
      <p:transition spd="slow" advTm="3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55DE7-EF18-9FA4-57EA-3E1166370EC4}"/>
              </a:ext>
            </a:extLst>
          </p:cNvPr>
          <p:cNvSpPr txBox="1"/>
          <p:nvPr/>
        </p:nvSpPr>
        <p:spPr>
          <a:xfrm>
            <a:off x="2443161" y="618828"/>
            <a:ext cx="6334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about</a:t>
            </a:r>
            <a:endParaRPr lang="en-GB" sz="9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CCF9A-AF76-5DC6-ACCA-71F723AA14BB}"/>
              </a:ext>
            </a:extLst>
          </p:cNvPr>
          <p:cNvSpPr txBox="1"/>
          <p:nvPr/>
        </p:nvSpPr>
        <p:spPr>
          <a:xfrm>
            <a:off x="4683916" y="3547407"/>
            <a:ext cx="18526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GB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45DEF-0EB8-AD72-284E-B246EC498F9A}"/>
              </a:ext>
            </a:extLst>
          </p:cNvPr>
          <p:cNvSpPr txBox="1"/>
          <p:nvPr/>
        </p:nvSpPr>
        <p:spPr>
          <a:xfrm>
            <a:off x="1643779" y="2080497"/>
            <a:ext cx="4129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n-GB" sz="9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57001-1060-61BB-363E-CDEB4C1E67DA}"/>
              </a:ext>
            </a:extLst>
          </p:cNvPr>
          <p:cNvSpPr txBox="1"/>
          <p:nvPr/>
        </p:nvSpPr>
        <p:spPr>
          <a:xfrm>
            <a:off x="4683916" y="4457460"/>
            <a:ext cx="4454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?</a:t>
            </a:r>
            <a:endParaRPr lang="en-GB" sz="9600" b="1" dirty="0"/>
          </a:p>
        </p:txBody>
      </p:sp>
      <p:pic>
        <p:nvPicPr>
          <p:cNvPr id="7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EA5BE2DC-05B4-4A01-DF7A-0CC79ED5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26" y="18765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art church animated - Clip Art Library">
            <a:extLst>
              <a:ext uri="{FF2B5EF4-FFF2-40B4-BE49-F238E27FC236}">
                <a16:creationId xmlns:a16="http://schemas.microsoft.com/office/drawing/2014/main" id="{8A5F7BE2-523D-126D-3354-1DB74101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63" y="4148790"/>
            <a:ext cx="1958118" cy="19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B3FB50A-6A4C-C59D-27D8-2A6DAD2A29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96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8"/>
    </mc:Choice>
    <mc:Fallback>
      <p:transition spd="slow" advTm="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lip art church animated - Clip Art Library">
            <a:extLst>
              <a:ext uri="{FF2B5EF4-FFF2-40B4-BE49-F238E27FC236}">
                <a16:creationId xmlns:a16="http://schemas.microsoft.com/office/drawing/2014/main" id="{8A5F7BE2-523D-126D-3354-1DB74101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3" y="4053809"/>
            <a:ext cx="1958118" cy="19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55DE7-EF18-9FA4-57EA-3E1166370EC4}"/>
              </a:ext>
            </a:extLst>
          </p:cNvPr>
          <p:cNvSpPr txBox="1"/>
          <p:nvPr/>
        </p:nvSpPr>
        <p:spPr>
          <a:xfrm>
            <a:off x="2928937" y="435664"/>
            <a:ext cx="6334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about</a:t>
            </a:r>
            <a:endParaRPr lang="en-GB" sz="9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CCF9A-AF76-5DC6-ACCA-71F723AA14BB}"/>
              </a:ext>
            </a:extLst>
          </p:cNvPr>
          <p:cNvSpPr txBox="1"/>
          <p:nvPr/>
        </p:nvSpPr>
        <p:spPr>
          <a:xfrm>
            <a:off x="5081338" y="3499811"/>
            <a:ext cx="18526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GB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45DEF-0EB8-AD72-284E-B246EC498F9A}"/>
              </a:ext>
            </a:extLst>
          </p:cNvPr>
          <p:cNvSpPr txBox="1"/>
          <p:nvPr/>
        </p:nvSpPr>
        <p:spPr>
          <a:xfrm>
            <a:off x="2609851" y="2080497"/>
            <a:ext cx="4572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</a:t>
            </a:r>
            <a:endParaRPr lang="en-GB" sz="9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57001-1060-61BB-363E-CDEB4C1E67DA}"/>
              </a:ext>
            </a:extLst>
          </p:cNvPr>
          <p:cNvSpPr txBox="1"/>
          <p:nvPr/>
        </p:nvSpPr>
        <p:spPr>
          <a:xfrm>
            <a:off x="2411492" y="4275186"/>
            <a:ext cx="8558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rationalisation?</a:t>
            </a:r>
            <a:endParaRPr lang="en-GB" sz="9600" b="1" dirty="0"/>
          </a:p>
        </p:txBody>
      </p:sp>
      <p:pic>
        <p:nvPicPr>
          <p:cNvPr id="7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EA5BE2DC-05B4-4A01-DF7A-0CC79ED5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26" y="18765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E9CE7EA-1EEF-BD6D-1A29-0CFE523B9D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99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0"/>
    </mc:Choice>
    <mc:Fallback>
      <p:transition spd="slow" advTm="5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619D0-44A4-832E-9028-E0618006C474}"/>
              </a:ext>
            </a:extLst>
          </p:cNvPr>
          <p:cNvSpPr/>
          <p:nvPr/>
        </p:nvSpPr>
        <p:spPr>
          <a:xfrm>
            <a:off x="2833953" y="143332"/>
            <a:ext cx="6524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Two starting positions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1486D-1A6F-229D-F468-AFDDDB97DD63}"/>
              </a:ext>
            </a:extLst>
          </p:cNvPr>
          <p:cNvSpPr/>
          <p:nvPr/>
        </p:nvSpPr>
        <p:spPr>
          <a:xfrm>
            <a:off x="2256832" y="5551730"/>
            <a:ext cx="7223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eading to one end 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523C5-443A-8B50-3F05-F0C6D9E67123}"/>
              </a:ext>
            </a:extLst>
          </p:cNvPr>
          <p:cNvSpPr/>
          <p:nvPr/>
        </p:nvSpPr>
        <p:spPr>
          <a:xfrm>
            <a:off x="367307" y="2632044"/>
            <a:ext cx="27895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Diocesan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E6191-DEE2-D1B5-FFBF-EBD4C50493FA}"/>
              </a:ext>
            </a:extLst>
          </p:cNvPr>
          <p:cNvSpPr/>
          <p:nvPr/>
        </p:nvSpPr>
        <p:spPr>
          <a:xfrm>
            <a:off x="8768239" y="2743004"/>
            <a:ext cx="2801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‘Cluster’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A65B0-7216-F4DA-82AB-147DB68636F8}"/>
              </a:ext>
            </a:extLst>
          </p:cNvPr>
          <p:cNvSpPr txBox="1"/>
          <p:nvPr/>
        </p:nvSpPr>
        <p:spPr>
          <a:xfrm>
            <a:off x="3423762" y="1567941"/>
            <a:ext cx="48652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“vibrant communities of faith, joyful in their service of God and neighbour“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7F9940-593C-5835-25E5-A210AE659089}"/>
              </a:ext>
            </a:extLst>
          </p:cNvPr>
          <p:cNvSpPr/>
          <p:nvPr/>
        </p:nvSpPr>
        <p:spPr>
          <a:xfrm rot="8423270">
            <a:off x="2780266" y="1654407"/>
            <a:ext cx="1982355" cy="319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7DA34F-1E06-FD10-652C-C4B7573A6C9F}"/>
              </a:ext>
            </a:extLst>
          </p:cNvPr>
          <p:cNvSpPr/>
          <p:nvPr/>
        </p:nvSpPr>
        <p:spPr>
          <a:xfrm rot="2236481">
            <a:off x="2760227" y="4808254"/>
            <a:ext cx="1982355" cy="319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1C2B0C9-E4EB-A66B-4ACE-DAD12BB5C7B7}"/>
              </a:ext>
            </a:extLst>
          </p:cNvPr>
          <p:cNvSpPr/>
          <p:nvPr/>
        </p:nvSpPr>
        <p:spPr>
          <a:xfrm rot="8423270">
            <a:off x="6693109" y="4780634"/>
            <a:ext cx="1982355" cy="319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6F6E44-A60B-884C-72AE-A57392CC8D70}"/>
              </a:ext>
            </a:extLst>
          </p:cNvPr>
          <p:cNvSpPr/>
          <p:nvPr/>
        </p:nvSpPr>
        <p:spPr>
          <a:xfrm rot="2236481">
            <a:off x="6891645" y="1634344"/>
            <a:ext cx="1982355" cy="319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AB13AF9-864B-FB43-2AC3-44BE82F68B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00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5"/>
    </mc:Choice>
    <mc:Fallback>
      <p:transition spd="slow" advTm="12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662B9-853F-DC8C-6FA2-38EDA46D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lip art church animated - Clip Art Library">
            <a:extLst>
              <a:ext uri="{FF2B5EF4-FFF2-40B4-BE49-F238E27FC236}">
                <a16:creationId xmlns:a16="http://schemas.microsoft.com/office/drawing/2014/main" id="{804A6DD8-E607-D9E5-4AA3-F43538CD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5" y="2707280"/>
            <a:ext cx="1958118" cy="19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E802B-2D1E-C9A6-7AA7-73DDD8DF8032}"/>
              </a:ext>
            </a:extLst>
          </p:cNvPr>
          <p:cNvSpPr txBox="1"/>
          <p:nvPr/>
        </p:nvSpPr>
        <p:spPr>
          <a:xfrm>
            <a:off x="2538133" y="1332134"/>
            <a:ext cx="63341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reality it is about doing both</a:t>
            </a:r>
            <a:endParaRPr lang="en-GB" sz="9600" b="1" dirty="0"/>
          </a:p>
        </p:txBody>
      </p:sp>
      <p:pic>
        <p:nvPicPr>
          <p:cNvPr id="7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4A23BFC5-EC7B-34EC-EF19-83090A3F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8" y="2414587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3EC0CF-0B55-F36F-4DCF-1703199D62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90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2"/>
    </mc:Choice>
    <mc:Fallback>
      <p:transition spd="slow" advTm="4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C69AE-C560-7D7E-081B-89F889D1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27B6E-5F9F-4B49-1D57-240AD5F65138}"/>
              </a:ext>
            </a:extLst>
          </p:cNvPr>
          <p:cNvSpPr/>
          <p:nvPr/>
        </p:nvSpPr>
        <p:spPr>
          <a:xfrm>
            <a:off x="3002421" y="0"/>
            <a:ext cx="55174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lanning  </a:t>
            </a:r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1AEE5-951D-9B61-3EC8-ED0572A064F4}"/>
              </a:ext>
            </a:extLst>
          </p:cNvPr>
          <p:cNvSpPr txBox="1"/>
          <p:nvPr/>
        </p:nvSpPr>
        <p:spPr>
          <a:xfrm>
            <a:off x="573741" y="1662790"/>
            <a:ext cx="1104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Where are we now in preparation to be a ‘Cluster’?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60655-3874-B50E-523E-F9E7CB1BAB8F}"/>
              </a:ext>
            </a:extLst>
          </p:cNvPr>
          <p:cNvSpPr txBox="1"/>
          <p:nvPr/>
        </p:nvSpPr>
        <p:spPr>
          <a:xfrm>
            <a:off x="3002421" y="3951293"/>
            <a:ext cx="7709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i="1" dirty="0"/>
              <a:t>3.	Next Steps?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026ECF-120A-5F1B-24CE-F14345877E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02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2"/>
    </mc:Choice>
    <mc:Fallback>
      <p:transition spd="slow" advTm="2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8184A-C505-BADB-ED5E-A368B18AFFCB}"/>
              </a:ext>
            </a:extLst>
          </p:cNvPr>
          <p:cNvSpPr txBox="1"/>
          <p:nvPr/>
        </p:nvSpPr>
        <p:spPr>
          <a:xfrm>
            <a:off x="1141317" y="1032983"/>
            <a:ext cx="8608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spirit of             </a:t>
            </a:r>
          </a:p>
          <a:p>
            <a:pPr algn="ctr"/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CO-RESPONSIBILITY </a:t>
            </a:r>
          </a:p>
          <a:p>
            <a:pPr algn="ctr"/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  working together for the common good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06207D5-5236-1AA4-8453-C874D85FD428}"/>
              </a:ext>
            </a:extLst>
          </p:cNvPr>
          <p:cNvSpPr/>
          <p:nvPr/>
        </p:nvSpPr>
        <p:spPr>
          <a:xfrm>
            <a:off x="547172" y="308473"/>
            <a:ext cx="11097658" cy="6290631"/>
          </a:xfrm>
          <a:prstGeom prst="clou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F97E28-77F2-7CE8-3400-EA25039CC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635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4"/>
    </mc:Choice>
    <mc:Fallback>
      <p:transition spd="slow" advTm="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7F5F2-B2D9-3049-1948-77F435F0D981}"/>
              </a:ext>
            </a:extLst>
          </p:cNvPr>
          <p:cNvSpPr txBox="1"/>
          <p:nvPr/>
        </p:nvSpPr>
        <p:spPr>
          <a:xfrm>
            <a:off x="695899" y="1106774"/>
            <a:ext cx="103251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F0963"/>
                </a:solidFill>
                <a:latin typeface="Book Antiqua" panose="02040602050305030304" pitchFamily="18" charset="0"/>
              </a:rPr>
              <a:t>“. . . a human body, though it is made up of many parts, is a single unit because all these parts, though many, make one body . . .</a:t>
            </a:r>
          </a:p>
          <a:p>
            <a:pPr algn="ctr"/>
            <a:endParaRPr lang="en-GB" sz="3200" b="1" i="1" dirty="0">
              <a:solidFill>
                <a:srgbClr val="0F0963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b="1" i="1" dirty="0">
                <a:solidFill>
                  <a:srgbClr val="0F0963"/>
                </a:solidFill>
                <a:latin typeface="Book Antiqua" panose="02040602050305030304" pitchFamily="18" charset="0"/>
              </a:rPr>
              <a:t>God put all the separate parts into the body on purpose.  </a:t>
            </a:r>
          </a:p>
          <a:p>
            <a:pPr algn="ctr"/>
            <a:r>
              <a:rPr lang="en-GB" sz="3200" b="1" i="1" dirty="0">
                <a:solidFill>
                  <a:srgbClr val="0F0963"/>
                </a:solidFill>
                <a:latin typeface="Book Antiqua" panose="02040602050305030304" pitchFamily="18" charset="0"/>
              </a:rPr>
              <a:t>If all the parts were the same, how could it be a body?</a:t>
            </a:r>
          </a:p>
          <a:p>
            <a:pPr algn="ctr"/>
            <a:endParaRPr lang="en-GB" sz="3200" b="1" i="1" dirty="0">
              <a:solidFill>
                <a:srgbClr val="0F0963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b="1" i="1" dirty="0">
                <a:solidFill>
                  <a:srgbClr val="0F0963"/>
                </a:solidFill>
                <a:latin typeface="Book Antiqua" panose="02040602050305030304" pitchFamily="18" charset="0"/>
              </a:rPr>
              <a:t>As it is, the parts are many but the body is one. </a:t>
            </a:r>
            <a:r>
              <a:rPr lang="en-GB" sz="3200" b="1" i="1" dirty="0">
                <a:solidFill>
                  <a:srgbClr val="182B4C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GB" sz="3200" b="1" i="1" dirty="0">
                <a:solidFill>
                  <a:srgbClr val="18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Now you together are Christ’s body; but each of you is a different part of it.”</a:t>
            </a:r>
          </a:p>
          <a:p>
            <a:pPr algn="ctr"/>
            <a:r>
              <a:rPr lang="en-GB" sz="2000" b="1" dirty="0"/>
              <a:t>								[1 Cor 12]</a:t>
            </a: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15B89BC-9B73-BE87-D4F2-C843B84BD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318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3"/>
    </mc:Choice>
    <mc:Fallback>
      <p:transition spd="slow" advTm="2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41CD8F5-97E9-9787-207C-DDDC0B71344D}"/>
              </a:ext>
            </a:extLst>
          </p:cNvPr>
          <p:cNvSpPr/>
          <p:nvPr/>
        </p:nvSpPr>
        <p:spPr>
          <a:xfrm>
            <a:off x="2427516" y="1363689"/>
            <a:ext cx="6215742" cy="5037111"/>
          </a:xfrm>
          <a:prstGeom prst="triangle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13BE5C-006E-1F66-073D-9774F99CBBA2}"/>
              </a:ext>
            </a:extLst>
          </p:cNvPr>
          <p:cNvSpPr/>
          <p:nvPr/>
        </p:nvSpPr>
        <p:spPr>
          <a:xfrm>
            <a:off x="933517" y="594249"/>
            <a:ext cx="104991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‘levels of communication and consultation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2B668-05D3-478A-35FC-479F9BC65946}"/>
              </a:ext>
            </a:extLst>
          </p:cNvPr>
          <p:cNvSpPr txBox="1"/>
          <p:nvPr/>
        </p:nvSpPr>
        <p:spPr>
          <a:xfrm>
            <a:off x="4582886" y="2587903"/>
            <a:ext cx="194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Planning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14BEA-6D77-B00D-0D4F-AE6590F14186}"/>
              </a:ext>
            </a:extLst>
          </p:cNvPr>
          <p:cNvSpPr txBox="1"/>
          <p:nvPr/>
        </p:nvSpPr>
        <p:spPr>
          <a:xfrm>
            <a:off x="3995057" y="4096592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Cluster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32917-E11F-6B9C-92D5-5173392D393E}"/>
              </a:ext>
            </a:extLst>
          </p:cNvPr>
          <p:cNvSpPr txBox="1"/>
          <p:nvPr/>
        </p:nvSpPr>
        <p:spPr>
          <a:xfrm>
            <a:off x="3271156" y="5315791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Parish Congregations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A5C850-48C4-21AF-F8AE-145BB68BBA0B}"/>
              </a:ext>
            </a:extLst>
          </p:cNvPr>
          <p:cNvCxnSpPr>
            <a:cxnSpLocks/>
          </p:cNvCxnSpPr>
          <p:nvPr/>
        </p:nvCxnSpPr>
        <p:spPr>
          <a:xfrm flipH="1" flipV="1">
            <a:off x="6487884" y="2086252"/>
            <a:ext cx="2253341" cy="3650519"/>
          </a:xfrm>
          <a:prstGeom prst="straightConnector1">
            <a:avLst/>
          </a:prstGeom>
          <a:ln w="76200">
            <a:prstDash val="lgDashDot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F0E928-9CF0-CD59-3E96-AF0BB70C0DF8}"/>
              </a:ext>
            </a:extLst>
          </p:cNvPr>
          <p:cNvCxnSpPr>
            <a:cxnSpLocks/>
          </p:cNvCxnSpPr>
          <p:nvPr/>
        </p:nvCxnSpPr>
        <p:spPr>
          <a:xfrm flipH="1">
            <a:off x="2359479" y="2086252"/>
            <a:ext cx="2245180" cy="3650519"/>
          </a:xfrm>
          <a:prstGeom prst="straightConnector1">
            <a:avLst/>
          </a:prstGeom>
          <a:ln w="76200">
            <a:prstDash val="lgDashDot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DA72491-DF56-8144-D400-F5974E95AE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8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70"/>
    </mc:Choice>
    <mc:Fallback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0FF0D-85FF-7E4B-6992-E3471FDE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FCD56A-0B03-52A9-02D9-516489A5A43D}"/>
              </a:ext>
            </a:extLst>
          </p:cNvPr>
          <p:cNvSpPr txBox="1"/>
          <p:nvPr/>
        </p:nvSpPr>
        <p:spPr>
          <a:xfrm>
            <a:off x="1221443" y="2076520"/>
            <a:ext cx="10717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willing to do the research and preparation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A8D1E-C6A3-62A7-52E1-22A239311B01}"/>
              </a:ext>
            </a:extLst>
          </p:cNvPr>
          <p:cNvSpPr txBox="1"/>
          <p:nvPr/>
        </p:nvSpPr>
        <p:spPr>
          <a:xfrm>
            <a:off x="847163" y="770313"/>
            <a:ext cx="808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Planning team . .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FC40F-1599-A3BD-A667-723B2CE8C9BB}"/>
              </a:ext>
            </a:extLst>
          </p:cNvPr>
          <p:cNvSpPr txBox="1"/>
          <p:nvPr/>
        </p:nvSpPr>
        <p:spPr>
          <a:xfrm>
            <a:off x="1257301" y="3382727"/>
            <a:ext cx="10038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membership covering all the parishes in the cluster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E3931-8BD5-F037-2606-3EA780ED4BEF}"/>
              </a:ext>
            </a:extLst>
          </p:cNvPr>
          <p:cNvSpPr txBox="1"/>
          <p:nvPr/>
        </p:nvSpPr>
        <p:spPr>
          <a:xfrm>
            <a:off x="1221443" y="4946088"/>
            <a:ext cx="10038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with appropriate range of expertise, knowledge and experience.</a:t>
            </a:r>
          </a:p>
        </p:txBody>
      </p:sp>
      <p:pic>
        <p:nvPicPr>
          <p:cNvPr id="3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CE84E825-7E6C-0D96-F426-E7E9EE70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20" y="352605"/>
            <a:ext cx="1320912" cy="11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ABD4165-DC8A-8FD9-BEED-E17F5BED09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5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8"/>
    </mc:Choice>
    <mc:Fallback>
      <p:transition spd="slow" advTm="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1CC1E-0754-6347-649C-BCFFCE900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77566B-4436-1C75-DCF1-5806BB348874}"/>
              </a:ext>
            </a:extLst>
          </p:cNvPr>
          <p:cNvSpPr txBox="1"/>
          <p:nvPr/>
        </p:nvSpPr>
        <p:spPr>
          <a:xfrm>
            <a:off x="1026026" y="667691"/>
            <a:ext cx="10717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conduct the audit . . . of current provision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01ACC-8E1B-9435-0F59-9DA4B8E23075}"/>
              </a:ext>
            </a:extLst>
          </p:cNvPr>
          <p:cNvSpPr txBox="1"/>
          <p:nvPr/>
        </p:nvSpPr>
        <p:spPr>
          <a:xfrm>
            <a:off x="1026026" y="1767570"/>
            <a:ext cx="100382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Review the evidence to show where there are strengths, ‘holes’ in provision and where some things could be improved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ED9AD-4091-4697-660B-8B93C9DB8A98}"/>
              </a:ext>
            </a:extLst>
          </p:cNvPr>
          <p:cNvSpPr txBox="1"/>
          <p:nvPr/>
        </p:nvSpPr>
        <p:spPr>
          <a:xfrm>
            <a:off x="916075" y="4666097"/>
            <a:ext cx="10258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Work with the appropriate authorities to plan for the future of the cluster to . . 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7E85693-228D-18FF-BF91-D11730126E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9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5"/>
    </mc:Choice>
    <mc:Fallback>
      <p:transition spd="slow" advTm="8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9022-4649-F39B-E8DA-C226091AE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4C4DA-DC2C-316F-0DE8-3BA1AEB5806D}"/>
              </a:ext>
            </a:extLst>
          </p:cNvPr>
          <p:cNvSpPr txBox="1"/>
          <p:nvPr/>
        </p:nvSpPr>
        <p:spPr>
          <a:xfrm>
            <a:off x="1180655" y="942200"/>
            <a:ext cx="102581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Merriweather" panose="020B0604020202020204" pitchFamily="2" charset="0"/>
              </a:rPr>
              <a:t>“</a:t>
            </a:r>
            <a:r>
              <a:rPr lang="en-GB" sz="4400" b="1" dirty="0">
                <a:solidFill>
                  <a:srgbClr val="C00000"/>
                </a:solidFill>
                <a:latin typeface="Merriweather" panose="00000500000000000000" pitchFamily="2" charset="0"/>
              </a:rPr>
              <a:t>ensure that parishes are ‘</a:t>
            </a:r>
            <a:r>
              <a:rPr lang="en-GB" sz="4400" b="1" i="1" dirty="0">
                <a:solidFill>
                  <a:srgbClr val="C00000"/>
                </a:solidFill>
                <a:latin typeface="Merriweather" panose="00000500000000000000" pitchFamily="2" charset="0"/>
              </a:rPr>
              <a:t>fit for the future</a:t>
            </a:r>
            <a:r>
              <a:rPr lang="en-GB" sz="4400" b="1" dirty="0">
                <a:solidFill>
                  <a:srgbClr val="C00000"/>
                </a:solidFill>
                <a:latin typeface="Merriweather" panose="00000500000000000000" pitchFamily="2" charset="0"/>
              </a:rPr>
              <a:t>’ in all senses</a:t>
            </a:r>
            <a:r>
              <a:rPr lang="en-GB" sz="4400" dirty="0">
                <a:solidFill>
                  <a:srgbClr val="C00000"/>
                </a:solidFill>
              </a:rPr>
              <a:t>. . .</a:t>
            </a:r>
            <a:r>
              <a:rPr lang="en-GB" sz="4400" b="1" dirty="0">
                <a:solidFill>
                  <a:srgbClr val="C00000"/>
                </a:solidFill>
                <a:latin typeface="Merriweather" panose="020B0604020202020204" pitchFamily="2" charset="0"/>
              </a:rPr>
              <a:t>”</a:t>
            </a:r>
          </a:p>
          <a:p>
            <a:r>
              <a:rPr lang="en-GB" b="1" dirty="0">
                <a:latin typeface="Merriweather" panose="020B0604020202020204" pitchFamily="2" charset="0"/>
              </a:rPr>
              <a:t>					The Diocesan Vision: Unfolding God’s Plan</a:t>
            </a:r>
            <a:endParaRPr lang="en-GB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16F83-A1B9-0392-F7C6-15140A7D2747}"/>
              </a:ext>
            </a:extLst>
          </p:cNvPr>
          <p:cNvSpPr txBox="1"/>
          <p:nvPr/>
        </p:nvSpPr>
        <p:spPr>
          <a:xfrm>
            <a:off x="828903" y="3758739"/>
            <a:ext cx="102581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Merriweather" panose="020B0604020202020204" pitchFamily="2" charset="0"/>
              </a:rPr>
              <a:t>. . . in “</a:t>
            </a:r>
            <a:r>
              <a:rPr lang="en-GB" sz="4400" b="1" i="1" dirty="0">
                <a:solidFill>
                  <a:srgbClr val="C00000"/>
                </a:solidFill>
                <a:latin typeface="Merriweather" panose="020B0604020202020204" pitchFamily="2" charset="0"/>
              </a:rPr>
              <a:t>our mission to serve God and to grow our Church</a:t>
            </a:r>
            <a:r>
              <a:rPr lang="en-GB" sz="4400" dirty="0">
                <a:solidFill>
                  <a:srgbClr val="C00000"/>
                </a:solidFill>
              </a:rPr>
              <a:t>.</a:t>
            </a:r>
            <a:r>
              <a:rPr lang="en-GB" sz="4400" b="1" dirty="0">
                <a:solidFill>
                  <a:srgbClr val="C00000"/>
                </a:solidFill>
                <a:latin typeface="Merriweather" panose="020B0604020202020204" pitchFamily="2" charset="0"/>
              </a:rPr>
              <a:t>”</a:t>
            </a:r>
          </a:p>
          <a:p>
            <a:pPr algn="r"/>
            <a:r>
              <a:rPr lang="en-GB" sz="1600" b="1" dirty="0">
                <a:latin typeface="Merriweather" panose="020B0604020202020204" pitchFamily="2" charset="0"/>
              </a:rPr>
              <a:t>Archdiocesan booklet: An Invitation</a:t>
            </a:r>
            <a:endParaRPr lang="en-GB" sz="44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6542B4-2BD6-79A0-65F6-F5C207AE59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58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3"/>
    </mc:Choice>
    <mc:Fallback>
      <p:transition spd="slow" advTm="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500E0-AAAA-9AA3-8832-A5477B98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ED6E80-D99A-91FF-2A0C-559195283A8D}"/>
              </a:ext>
            </a:extLst>
          </p:cNvPr>
          <p:cNvSpPr txBox="1"/>
          <p:nvPr/>
        </p:nvSpPr>
        <p:spPr>
          <a:xfrm>
            <a:off x="1221443" y="2392206"/>
            <a:ext cx="10717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Open invitation to all parishioners across the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DDEE3-077B-7125-53F4-3B9BACFA86F9}"/>
              </a:ext>
            </a:extLst>
          </p:cNvPr>
          <p:cNvSpPr txBox="1"/>
          <p:nvPr/>
        </p:nvSpPr>
        <p:spPr>
          <a:xfrm>
            <a:off x="847163" y="770313"/>
            <a:ext cx="808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Cluster forum . .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FE7C6-4BAF-DF5C-A553-87CAD183FE10}"/>
              </a:ext>
            </a:extLst>
          </p:cNvPr>
          <p:cNvSpPr txBox="1"/>
          <p:nvPr/>
        </p:nvSpPr>
        <p:spPr>
          <a:xfrm>
            <a:off x="1257301" y="4527013"/>
            <a:ext cx="5340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Hosted in rotation</a:t>
            </a:r>
          </a:p>
        </p:txBody>
      </p:sp>
      <p:pic>
        <p:nvPicPr>
          <p:cNvPr id="3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858B0B56-4CD0-AD20-D6FE-5BACAA9E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20" y="352605"/>
            <a:ext cx="1320912" cy="11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CAC469F-BFDB-7BC2-8537-A6F03D09A1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48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8"/>
    </mc:Choice>
    <mc:Fallback>
      <p:transition spd="slow" advTm="5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13ED-CE73-D863-3055-35E569412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3157CD-B662-48B0-5690-2E06BB9A37D3}"/>
              </a:ext>
            </a:extLst>
          </p:cNvPr>
          <p:cNvSpPr txBox="1"/>
          <p:nvPr/>
        </p:nvSpPr>
        <p:spPr>
          <a:xfrm>
            <a:off x="1352070" y="1131869"/>
            <a:ext cx="1003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Providing feedback and opportunities for response to developments, proposals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EE8AE-F8BD-7B93-E32E-23635B4AFB4B}"/>
              </a:ext>
            </a:extLst>
          </p:cNvPr>
          <p:cNvSpPr txBox="1"/>
          <p:nvPr/>
        </p:nvSpPr>
        <p:spPr>
          <a:xfrm>
            <a:off x="1352070" y="4060128"/>
            <a:ext cx="1003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Opportunities for cross parish collaborations e.g. all catechists coming together etc.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46EA7F-AF9D-6713-8280-185C8F42AD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06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7"/>
    </mc:Choice>
    <mc:Fallback>
      <p:transition spd="slow" advTm="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9D312C-2CDF-8A36-38B4-B3F5A58DA675}"/>
              </a:ext>
            </a:extLst>
          </p:cNvPr>
          <p:cNvSpPr/>
          <p:nvPr/>
        </p:nvSpPr>
        <p:spPr>
          <a:xfrm>
            <a:off x="1819314" y="616020"/>
            <a:ext cx="7617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Planning for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C9A88-DFB3-5AE4-14C7-6896D3327CE8}"/>
              </a:ext>
            </a:extLst>
          </p:cNvPr>
          <p:cNvSpPr/>
          <p:nvPr/>
        </p:nvSpPr>
        <p:spPr>
          <a:xfrm>
            <a:off x="3878885" y="1563077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4 ‘P’s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4E19D-23BF-DB00-B2E1-7B6EDD001C80}"/>
              </a:ext>
            </a:extLst>
          </p:cNvPr>
          <p:cNvSpPr/>
          <p:nvPr/>
        </p:nvSpPr>
        <p:spPr>
          <a:xfrm>
            <a:off x="3381086" y="2671073"/>
            <a:ext cx="340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Purpose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24473-9020-3212-A2A3-EB8B6A3CB9E2}"/>
              </a:ext>
            </a:extLst>
          </p:cNvPr>
          <p:cNvSpPr/>
          <p:nvPr/>
        </p:nvSpPr>
        <p:spPr>
          <a:xfrm>
            <a:off x="4214168" y="3469022"/>
            <a:ext cx="2302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89BA6-6AA3-B033-ED8B-A646307B23C2}"/>
              </a:ext>
            </a:extLst>
          </p:cNvPr>
          <p:cNvSpPr/>
          <p:nvPr/>
        </p:nvSpPr>
        <p:spPr>
          <a:xfrm>
            <a:off x="5041942" y="4371593"/>
            <a:ext cx="3218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DB881-DB2D-BD2F-BB51-4B187EB7CE21}"/>
              </a:ext>
            </a:extLst>
          </p:cNvPr>
          <p:cNvSpPr/>
          <p:nvPr/>
        </p:nvSpPr>
        <p:spPr>
          <a:xfrm>
            <a:off x="5970449" y="5169542"/>
            <a:ext cx="301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People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157AAA7-873E-8CEB-1B51-01DFBDA0A6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0"/>
    </mc:Choice>
    <mc:Fallback>
      <p:transition spd="slow" advTm="1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63C7-EED6-E2AD-3129-D2795FF4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BA8C90-CD04-9964-4823-92F829C66786}"/>
              </a:ext>
            </a:extLst>
          </p:cNvPr>
          <p:cNvSpPr txBox="1"/>
          <p:nvPr/>
        </p:nvSpPr>
        <p:spPr>
          <a:xfrm>
            <a:off x="1265511" y="2263809"/>
            <a:ext cx="8234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Parish [and school] websites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D7B75B-D77B-67EE-274A-CC3293C2B494}"/>
              </a:ext>
            </a:extLst>
          </p:cNvPr>
          <p:cNvSpPr txBox="1"/>
          <p:nvPr/>
        </p:nvSpPr>
        <p:spPr>
          <a:xfrm>
            <a:off x="869195" y="322194"/>
            <a:ext cx="9209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Communication with the wider ‘congregation’ . .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A57B6-75A9-6EAD-C90C-E00F4E7396B3}"/>
              </a:ext>
            </a:extLst>
          </p:cNvPr>
          <p:cNvSpPr txBox="1"/>
          <p:nvPr/>
        </p:nvSpPr>
        <p:spPr>
          <a:xfrm>
            <a:off x="1257301" y="3306695"/>
            <a:ext cx="882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Parish [and school] newsletters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AB0B1-EDED-53DD-4902-19CFD08AA9C2}"/>
              </a:ext>
            </a:extLst>
          </p:cNvPr>
          <p:cNvSpPr txBox="1"/>
          <p:nvPr/>
        </p:nvSpPr>
        <p:spPr>
          <a:xfrm>
            <a:off x="1257300" y="4477680"/>
            <a:ext cx="10182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Parish [and school] bulletin boards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A0400-F0F8-BBA8-32C9-7AA2F695F815}"/>
              </a:ext>
            </a:extLst>
          </p:cNvPr>
          <p:cNvSpPr txBox="1"/>
          <p:nvPr/>
        </p:nvSpPr>
        <p:spPr>
          <a:xfrm>
            <a:off x="1221443" y="5566143"/>
            <a:ext cx="1080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/>
              <a:t>Catholic press and other diocesan agencies </a:t>
            </a:r>
          </a:p>
        </p:txBody>
      </p:sp>
      <p:pic>
        <p:nvPicPr>
          <p:cNvPr id="5" name="Picture 4" descr="Free Church Friend Cliparts, Download Free Church Friend Cliparts ...">
            <a:extLst>
              <a:ext uri="{FF2B5EF4-FFF2-40B4-BE49-F238E27FC236}">
                <a16:creationId xmlns:a16="http://schemas.microsoft.com/office/drawing/2014/main" id="{95EE8523-BEF6-B26A-9B26-A020BC38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20" y="352605"/>
            <a:ext cx="1320912" cy="11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C8A9AC5-C59E-B5CC-9757-80D5F02A4C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3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92"/>
    </mc:Choice>
    <mc:Fallback>
      <p:transition spd="slow" advTm="10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" grpId="0"/>
      <p:bldP spid="4" grpId="0"/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55DE7-EF18-9FA4-57EA-3E1166370EC4}"/>
              </a:ext>
            </a:extLst>
          </p:cNvPr>
          <p:cNvSpPr txBox="1"/>
          <p:nvPr/>
        </p:nvSpPr>
        <p:spPr>
          <a:xfrm>
            <a:off x="1352550" y="2933750"/>
            <a:ext cx="97917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rgbClr val="323232"/>
                </a:solidFill>
                <a:effectLst/>
              </a:rPr>
              <a:t>Whether it is in a large and well-known project, or in the quiet circumstances of everyday life and work, each one of us is called to share our faith and take part in the New Evangelisation.”</a:t>
            </a:r>
            <a:endParaRPr lang="en-GB" sz="4000" b="1" i="1" dirty="0">
              <a:solidFill>
                <a:srgbClr val="3232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4449D-43F9-3871-B7C2-1AF6212036D4}"/>
              </a:ext>
            </a:extLst>
          </p:cNvPr>
          <p:cNvSpPr txBox="1"/>
          <p:nvPr/>
        </p:nvSpPr>
        <p:spPr>
          <a:xfrm>
            <a:off x="1352550" y="246927"/>
            <a:ext cx="979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1" dirty="0">
                <a:solidFill>
                  <a:srgbClr val="323232"/>
                </a:solidFill>
                <a:effectLst/>
              </a:rPr>
              <a:t>“This is God’s call to every Christian: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44F8C-0005-7785-CDAA-5A8BB6917E26}"/>
              </a:ext>
            </a:extLst>
          </p:cNvPr>
          <p:cNvSpPr txBox="1"/>
          <p:nvPr/>
        </p:nvSpPr>
        <p:spPr>
          <a:xfrm>
            <a:off x="6974541" y="5663794"/>
            <a:ext cx="41697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Exhortation of Pope Francis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7D011-8FEA-669C-C479-5AACC1DEE4FB}"/>
              </a:ext>
            </a:extLst>
          </p:cNvPr>
          <p:cNvSpPr txBox="1"/>
          <p:nvPr/>
        </p:nvSpPr>
        <p:spPr>
          <a:xfrm>
            <a:off x="1352550" y="991314"/>
            <a:ext cx="9791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rgbClr val="323232"/>
                </a:solidFill>
                <a:effectLst/>
              </a:rPr>
              <a:t>to step out, to take the risk of doing something new and creative in order to spread the Gospel.</a:t>
            </a:r>
            <a:endParaRPr lang="en-GB" sz="40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F06C456-A067-3691-4213-CB30A2E94E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3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8"/>
    </mc:Choice>
    <mc:Fallback>
      <p:transition spd="slow" advTm="8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DB65-6B74-2DE6-AE8D-FEA2B8BF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BF2BEE-1B41-729A-5130-EF980FEFD8A4}"/>
              </a:ext>
            </a:extLst>
          </p:cNvPr>
          <p:cNvSpPr/>
          <p:nvPr/>
        </p:nvSpPr>
        <p:spPr>
          <a:xfrm>
            <a:off x="285586" y="2457265"/>
            <a:ext cx="36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5DA6A-CA1D-74CB-7440-31B46B0A237A}"/>
              </a:ext>
            </a:extLst>
          </p:cNvPr>
          <p:cNvSpPr txBox="1"/>
          <p:nvPr/>
        </p:nvSpPr>
        <p:spPr>
          <a:xfrm>
            <a:off x="4101874" y="3051800"/>
            <a:ext cx="74805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full of 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missionary disciples 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who 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work together co-responsibly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1FFA2-0737-74AD-C289-08811BED1F3B}"/>
              </a:ext>
            </a:extLst>
          </p:cNvPr>
          <p:cNvSpPr txBox="1"/>
          <p:nvPr/>
        </p:nvSpPr>
        <p:spPr>
          <a:xfrm>
            <a:off x="4101874" y="256662"/>
            <a:ext cx="74805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Our </a:t>
            </a:r>
            <a:r>
              <a:rPr lang="en-GB" sz="4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Vision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 is to be a Catholic diocese which is faithful to the 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mission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 entrusted to us by Jesus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594DF-3B04-B43E-61E6-4FE346555FB3}"/>
              </a:ext>
            </a:extLst>
          </p:cNvPr>
          <p:cNvSpPr txBox="1"/>
          <p:nvPr/>
        </p:nvSpPr>
        <p:spPr>
          <a:xfrm>
            <a:off x="4101874" y="4566312"/>
            <a:ext cx="78506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in vibrant communities of faith, joyful in their 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service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cs typeface="Aldhabi" panose="01000000000000000000" pitchFamily="2" charset="-78"/>
              </a:rPr>
              <a:t>  of God and neighbour.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7E4C344-B1B8-68C9-3950-8FF04B80D5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6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6"/>
    </mc:Choice>
    <mc:Fallback>
      <p:transition spd="slow" advTm="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BC84A8-CCE2-247E-4BAC-20F9D5C9E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536183"/>
              </p:ext>
            </p:extLst>
          </p:nvPr>
        </p:nvGraphicFramePr>
        <p:xfrm>
          <a:off x="2440864" y="336396"/>
          <a:ext cx="10566400" cy="634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6ED2CC-035B-8A3E-F818-F6C470895FDA}"/>
              </a:ext>
            </a:extLst>
          </p:cNvPr>
          <p:cNvSpPr txBox="1"/>
          <p:nvPr/>
        </p:nvSpPr>
        <p:spPr>
          <a:xfrm>
            <a:off x="5742862" y="3047191"/>
            <a:ext cx="395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UNFOLDING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D7523-0DA4-0370-3C4C-9B9420D348F5}"/>
              </a:ext>
            </a:extLst>
          </p:cNvPr>
          <p:cNvSpPr txBox="1"/>
          <p:nvPr/>
        </p:nvSpPr>
        <p:spPr>
          <a:xfrm rot="5400000">
            <a:off x="6565821" y="1843846"/>
            <a:ext cx="230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GOD’S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3BD8E-97A7-9A28-04EF-F63316CA6EED}"/>
              </a:ext>
            </a:extLst>
          </p:cNvPr>
          <p:cNvSpPr txBox="1"/>
          <p:nvPr/>
        </p:nvSpPr>
        <p:spPr>
          <a:xfrm rot="5400000">
            <a:off x="6754075" y="4513064"/>
            <a:ext cx="192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PLAN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344FB1FD-1FB0-39BF-80A9-2F4DA239EB55}"/>
              </a:ext>
            </a:extLst>
          </p:cNvPr>
          <p:cNvSpPr/>
          <p:nvPr/>
        </p:nvSpPr>
        <p:spPr>
          <a:xfrm>
            <a:off x="5057062" y="-44604"/>
            <a:ext cx="5323840" cy="7162800"/>
          </a:xfrm>
          <a:prstGeom prst="mathPlus">
            <a:avLst>
              <a:gd name="adj1" fmla="val 1168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658B5-5E95-74A7-38C7-195C671CF1C1}"/>
              </a:ext>
            </a:extLst>
          </p:cNvPr>
          <p:cNvSpPr/>
          <p:nvPr/>
        </p:nvSpPr>
        <p:spPr>
          <a:xfrm>
            <a:off x="466714" y="2258493"/>
            <a:ext cx="2039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0883C5E-86D5-7E37-2725-F40D732AAF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4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8"/>
    </mc:Choice>
    <mc:Fallback>
      <p:transition spd="slow" advTm="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724F3-036A-41D1-8F5B-77F7EE2E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D1897-DFD6-416D-8218-12CD69BC7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77F29-FB92-4FFB-98F3-981C1AC4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2485A-5758-4249-BA3D-9559CB7B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DCCFCB-F66E-4D4C-A061-2864936F2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D2CC-035B-8A3E-F818-F6C470895FDA}"/>
              </a:ext>
            </a:extLst>
          </p:cNvPr>
          <p:cNvSpPr txBox="1"/>
          <p:nvPr/>
        </p:nvSpPr>
        <p:spPr>
          <a:xfrm>
            <a:off x="4332511" y="3137628"/>
            <a:ext cx="265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UNFOLDING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BC84A8-CCE2-247E-4BAC-20F9D5C9E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331562"/>
              </p:ext>
            </p:extLst>
          </p:nvPr>
        </p:nvGraphicFramePr>
        <p:xfrm>
          <a:off x="-435428" y="-300986"/>
          <a:ext cx="12271599" cy="737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1D7523-0DA4-0370-3C4C-9B9420D348F5}"/>
              </a:ext>
            </a:extLst>
          </p:cNvPr>
          <p:cNvSpPr txBox="1"/>
          <p:nvPr/>
        </p:nvSpPr>
        <p:spPr>
          <a:xfrm rot="5400000">
            <a:off x="4316855" y="1404139"/>
            <a:ext cx="267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/>
              <a:t>GOD’S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3BD8E-97A7-9A28-04EF-F63316CA6EED}"/>
              </a:ext>
            </a:extLst>
          </p:cNvPr>
          <p:cNvSpPr txBox="1"/>
          <p:nvPr/>
        </p:nvSpPr>
        <p:spPr>
          <a:xfrm rot="5400000">
            <a:off x="5009502" y="4200224"/>
            <a:ext cx="13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PLAN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344FB1FD-1FB0-39BF-80A9-2F4DA239EB55}"/>
              </a:ext>
            </a:extLst>
          </p:cNvPr>
          <p:cNvSpPr/>
          <p:nvPr/>
        </p:nvSpPr>
        <p:spPr>
          <a:xfrm>
            <a:off x="3243964" y="736618"/>
            <a:ext cx="4869270" cy="5448350"/>
          </a:xfrm>
          <a:prstGeom prst="mathPlus">
            <a:avLst>
              <a:gd name="adj1" fmla="val 1168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E01F17-5200-BA04-9D81-E98DEF40E115}"/>
              </a:ext>
            </a:extLst>
          </p:cNvPr>
          <p:cNvSpPr txBox="1"/>
          <p:nvPr/>
        </p:nvSpPr>
        <p:spPr>
          <a:xfrm>
            <a:off x="4169228" y="3082821"/>
            <a:ext cx="306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SALVATION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A266B1-B821-2D20-5574-D0956EA27FB9}"/>
              </a:ext>
            </a:extLst>
          </p:cNvPr>
          <p:cNvSpPr txBox="1"/>
          <p:nvPr/>
        </p:nvSpPr>
        <p:spPr>
          <a:xfrm>
            <a:off x="2857167" y="1859801"/>
            <a:ext cx="2275115" cy="707886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Sharing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0067F-935B-4060-918E-F816E969A47D}"/>
              </a:ext>
            </a:extLst>
          </p:cNvPr>
          <p:cNvSpPr txBox="1"/>
          <p:nvPr/>
        </p:nvSpPr>
        <p:spPr>
          <a:xfrm>
            <a:off x="6240912" y="1859801"/>
            <a:ext cx="235880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Sustaining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B02690-0325-9347-66C5-EF3E1D29D7F5}"/>
              </a:ext>
            </a:extLst>
          </p:cNvPr>
          <p:cNvSpPr txBox="1"/>
          <p:nvPr/>
        </p:nvSpPr>
        <p:spPr>
          <a:xfrm>
            <a:off x="2847642" y="4372283"/>
            <a:ext cx="235880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Celebrating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9B96E5-68E2-6118-CA5E-D76BBB2013BA}"/>
              </a:ext>
            </a:extLst>
          </p:cNvPr>
          <p:cNvSpPr txBox="1"/>
          <p:nvPr/>
        </p:nvSpPr>
        <p:spPr>
          <a:xfrm>
            <a:off x="6214408" y="4341506"/>
            <a:ext cx="2358802" cy="707886"/>
          </a:xfrm>
          <a:prstGeom prst="rect">
            <a:avLst/>
          </a:prstGeom>
          <a:solidFill>
            <a:srgbClr val="ED7C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Serving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2828266-9B6D-8D70-108D-7A8E374855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85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6"/>
    </mc:Choice>
    <mc:Fallback>
      <p:transition spd="slow" advTm="8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96C9B-6A75-405C-5F93-B38451A86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E846-E9A8-AF26-EC36-DC73F5D7612D}"/>
              </a:ext>
            </a:extLst>
          </p:cNvPr>
          <p:cNvSpPr/>
          <p:nvPr/>
        </p:nvSpPr>
        <p:spPr>
          <a:xfrm>
            <a:off x="432568" y="2476803"/>
            <a:ext cx="33990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BAF14-B332-BE8B-6735-8292F8B09FC4}"/>
              </a:ext>
            </a:extLst>
          </p:cNvPr>
          <p:cNvSpPr txBox="1"/>
          <p:nvPr/>
        </p:nvSpPr>
        <p:spPr>
          <a:xfrm>
            <a:off x="4572000" y="1226634"/>
            <a:ext cx="599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b="1" dirty="0"/>
              <a:t>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8F0F0-2CDE-799E-C00F-71B5DC54FCD7}"/>
              </a:ext>
            </a:extLst>
          </p:cNvPr>
          <p:cNvSpPr txBox="1"/>
          <p:nvPr/>
        </p:nvSpPr>
        <p:spPr>
          <a:xfrm>
            <a:off x="4572000" y="2691777"/>
            <a:ext cx="599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b="1" dirty="0"/>
              <a:t>personnel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B70E1-9CAC-9C65-E394-C79B593C680E}"/>
              </a:ext>
            </a:extLst>
          </p:cNvPr>
          <p:cNvSpPr txBox="1"/>
          <p:nvPr/>
        </p:nvSpPr>
        <p:spPr>
          <a:xfrm>
            <a:off x="4572000" y="4156920"/>
            <a:ext cx="5999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b="1" dirty="0"/>
              <a:t>purse strings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E7083E8-C145-745B-219E-85C9FAF1F0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83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3"/>
    </mc:Choice>
    <mc:Fallback>
      <p:transition spd="slow" advTm="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22B6F-6C01-5D67-1FF3-E05AA13F9A38}"/>
              </a:ext>
            </a:extLst>
          </p:cNvPr>
          <p:cNvSpPr/>
          <p:nvPr/>
        </p:nvSpPr>
        <p:spPr>
          <a:xfrm>
            <a:off x="582064" y="2476803"/>
            <a:ext cx="3100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11D09-B369-A47C-0F87-7C3070A9B661}"/>
              </a:ext>
            </a:extLst>
          </p:cNvPr>
          <p:cNvSpPr txBox="1"/>
          <p:nvPr/>
        </p:nvSpPr>
        <p:spPr>
          <a:xfrm>
            <a:off x="4257652" y="762009"/>
            <a:ext cx="780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</a:rPr>
              <a:t>CARE for the 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29EAE-B516-17C1-773C-DF6FEC82F962}"/>
              </a:ext>
            </a:extLst>
          </p:cNvPr>
          <p:cNvSpPr txBox="1"/>
          <p:nvPr/>
        </p:nvSpPr>
        <p:spPr>
          <a:xfrm>
            <a:off x="4277972" y="2551832"/>
            <a:ext cx="716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</a:rPr>
              <a:t>ENGAGEMENT  with the 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lapsed / lapsing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BF80C-3A9E-65AD-A292-5FA539CE809A}"/>
              </a:ext>
            </a:extLst>
          </p:cNvPr>
          <p:cNvSpPr txBox="1"/>
          <p:nvPr/>
        </p:nvSpPr>
        <p:spPr>
          <a:xfrm>
            <a:off x="4333713" y="4693008"/>
            <a:ext cx="7258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</a:rPr>
              <a:t>OUTREACH to the </a:t>
            </a:r>
            <a:r>
              <a:rPr lang="en-GB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unbelievers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94549-2E8B-5156-3A8B-C70FD1FA160B}"/>
              </a:ext>
            </a:extLst>
          </p:cNvPr>
          <p:cNvSpPr txBox="1"/>
          <p:nvPr/>
        </p:nvSpPr>
        <p:spPr>
          <a:xfrm>
            <a:off x="1098528" y="4550768"/>
            <a:ext cx="206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Pope Francis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4BEAD87-E33A-89D0-277B-A176AB8E5E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7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2"/>
    </mc:Choice>
    <mc:Fallback>
      <p:transition spd="slow" advTm="7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BD358-F16C-47AF-1769-D88C5DDA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61AD00-3C6F-64A5-F541-2AC7A1226EF6}"/>
              </a:ext>
            </a:extLst>
          </p:cNvPr>
          <p:cNvSpPr/>
          <p:nvPr/>
        </p:nvSpPr>
        <p:spPr>
          <a:xfrm>
            <a:off x="3002421" y="0"/>
            <a:ext cx="55174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lanning  </a:t>
            </a:r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A548A-9E95-F52B-D7E5-A216255D4B5D}"/>
              </a:ext>
            </a:extLst>
          </p:cNvPr>
          <p:cNvSpPr txBox="1"/>
          <p:nvPr/>
        </p:nvSpPr>
        <p:spPr>
          <a:xfrm>
            <a:off x="573741" y="1662790"/>
            <a:ext cx="1104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Where are we now in preparation to be a ‘Cluster’?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87B7-42EA-A46D-4528-54981592D525}"/>
              </a:ext>
            </a:extLst>
          </p:cNvPr>
          <p:cNvSpPr txBox="1"/>
          <p:nvPr/>
        </p:nvSpPr>
        <p:spPr>
          <a:xfrm>
            <a:off x="2089037" y="4394312"/>
            <a:ext cx="8013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i="1" dirty="0"/>
              <a:t>1.	Who are ‘we’?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38B85DE-F7A9-5849-03DD-66200C3F46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86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9"/>
    </mc:Choice>
    <mc:Fallback>
      <p:transition spd="slow" advTm="3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|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3|1.1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3|1.1|1.1|1.1|1.1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0.9|1.7|1.4|1|1.4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9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5|1.2|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2|1.9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3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3|1.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1.2|1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891</Words>
  <Application>Microsoft Office PowerPoint</Application>
  <PresentationFormat>Widescreen</PresentationFormat>
  <Paragraphs>129</Paragraphs>
  <Slides>31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Aldhabi</vt:lpstr>
      <vt:lpstr>Arial</vt:lpstr>
      <vt:lpstr>Arial Rounded MT Bold</vt:lpstr>
      <vt:lpstr>Book Antiqua</vt:lpstr>
      <vt:lpstr>Broadway</vt:lpstr>
      <vt:lpstr>Calibri</vt:lpstr>
      <vt:lpstr>Calibri Light</vt:lpstr>
      <vt:lpstr>Comic Sans MS</vt:lpstr>
      <vt:lpstr>Harlow Solid Italic</vt:lpstr>
      <vt:lpstr>Merriweather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 Family</dc:creator>
  <cp:lastModifiedBy>Bob Ryder</cp:lastModifiedBy>
  <cp:revision>1</cp:revision>
  <dcterms:created xsi:type="dcterms:W3CDTF">2025-03-21T11:03:28Z</dcterms:created>
  <dcterms:modified xsi:type="dcterms:W3CDTF">2025-07-20T10:09:57Z</dcterms:modified>
</cp:coreProperties>
</file>